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B493E-BD8F-4E41-A9D3-01742CD2F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831CBC-AC69-44AF-997A-B55B70C6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04ABCA-13EA-44BF-85B9-74965C4A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A39C65-E287-4A2F-995F-C84B9509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65A68-AD6C-4B6E-8BC7-ACB37044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33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FE7894-6B75-4B7F-B31E-1EFF105C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A53F15-AF4E-4E97-A9C5-A61AC810A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8BBFA9-5612-4860-B5ED-3F269B1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1DB050-37CE-4DEB-AB77-30BDD9FC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ACC343-6F05-4762-BD20-6218D7A9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24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E4CC12-1A8B-4976-B4C3-8EF83AFE4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FCEA01-A591-4EF1-B81F-52BFA015A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CD5BDD-D83C-449D-9CA5-F2BAAADD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60C87A-F4D8-470C-9003-89D00916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CF5D47-76A8-4452-A3C8-F0026B9B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33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A86372-F27D-4429-9E03-9E2E1D7D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EAFE08-5148-470F-8027-CC983A6B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7B8428-EFED-4097-BF67-412FDC0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BB87AD-0AF4-41EE-9AD7-46656F88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D69A6E-0076-452A-9617-D24E79DA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79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7CB1C-212F-4C37-9375-54557D50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12AB8E-8310-4AAB-8CEA-110111344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D6A05A-191C-4865-9BB5-FC3469C4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3A6D94-5312-4B06-B194-44643A25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15D16D-921A-4AFD-933B-937781EE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17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C8E56-EAF9-4311-A1AF-85A948B2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8B7AB-C341-4F7F-A0F2-F100D82C0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58ADC9B-2394-4856-8B2D-59C270436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380B0C-9229-4033-A2BD-E3FD76C5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E794DF-86DC-479D-9F2D-998F1B209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3E3A96-4CEB-499E-8555-34C22C69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56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873D0-6D53-40D2-8239-AB0BE463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78659C-42F2-4228-98EB-1F6849809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9E9C20-5947-4568-8FC9-516A634C8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FDA48C-FB32-4DB1-866C-F8BC5B6DA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B864D9-012C-4DFB-BE27-A1439A1E4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C5655CA-E9DF-4515-8F67-6E7E9673C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672BFFC-C5E0-4858-8A78-88FF961C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6729195-53C3-4662-BD26-316E4750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55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965617-56B2-461E-B71E-05F1787AB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37C7D9-7CF2-4E21-A082-9FEBB15C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CC2CCE-829C-4BFB-B753-790D3E59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860978-F07E-484F-AD4C-AE0DDC54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00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43E056E-EA4F-4544-B43E-C8489B07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4B7CFA-8DD7-436C-98A8-0F70C486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A027CC-74CE-4809-B859-5B65EBE1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29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73F11-61AA-43A7-8759-698D51476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FAD455-6F41-47BE-B977-DA2C888A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EE3AC2-056A-4DFA-ACEB-82E7E7643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D962C0-3192-47E0-9B78-3749A7DBE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FCF400-641F-454B-9088-F1177B6E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E8EC42-82FC-4B3C-B84A-CFE38A7F8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3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EF6B2-00D6-466C-8CFF-8357BC9E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80E0C4-816B-4578-9964-5F28DBC22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5F4CA7-8CE9-4385-AB86-B18E90A5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E17BE2-41E2-44DB-884E-4A220BCE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08A611-4F17-4FAB-BC53-013F6247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94F884-0B3B-4C68-85EC-3BAA9AA5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87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63CE3C0-569C-4388-9207-59CBED1C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1E04B6-5D05-4B63-8ADC-DFA6A8F3B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DFB62B-C687-449C-81D4-A566BAD86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54920-6552-4C76-ACB4-ACE0F5B770E8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D75822-CAA7-4A86-80ED-E97553243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D0639-9761-4895-B7BE-04948BE74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5883F-FC00-441A-A22B-735528508B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8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desivo Mappa politica del vettore mondo • Pixers® - Viviamo per ...">
            <a:extLst>
              <a:ext uri="{FF2B5EF4-FFF2-40B4-BE49-F238E27FC236}">
                <a16:creationId xmlns:a16="http://schemas.microsoft.com/office/drawing/2014/main" id="{CEB7E2C1-7C5E-41DB-AE1C-9FE83C1FE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 b="15477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Brazilian flag — Stock Photo © TpaBMa2 #13321979">
            <a:extLst>
              <a:ext uri="{FF2B5EF4-FFF2-40B4-BE49-F238E27FC236}">
                <a16:creationId xmlns:a16="http://schemas.microsoft.com/office/drawing/2014/main" id="{4EA564F0-1E81-4F28-BD5B-885F4216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1691">
            <a:off x="4231994" y="3330019"/>
            <a:ext cx="1014842" cy="5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ccia a sinistra 5">
            <a:extLst>
              <a:ext uri="{FF2B5EF4-FFF2-40B4-BE49-F238E27FC236}">
                <a16:creationId xmlns:a16="http://schemas.microsoft.com/office/drawing/2014/main" id="{866A1855-AF08-4892-AD97-EDF48FBD3764}"/>
              </a:ext>
            </a:extLst>
          </p:cNvPr>
          <p:cNvSpPr/>
          <p:nvPr/>
        </p:nvSpPr>
        <p:spPr>
          <a:xfrm rot="19254537">
            <a:off x="3599524" y="3827813"/>
            <a:ext cx="2738828" cy="203594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538F3B-2B43-47C7-9BDA-57B286DD7AB6}"/>
              </a:ext>
            </a:extLst>
          </p:cNvPr>
          <p:cNvSpPr txBox="1"/>
          <p:nvPr/>
        </p:nvSpPr>
        <p:spPr>
          <a:xfrm>
            <a:off x="0" y="4178759"/>
            <a:ext cx="36113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Comic Sans MS" panose="030F0702030302020204" pitchFamily="66" charset="0"/>
              </a:rPr>
              <a:t>SIAMO PRONTI PER </a:t>
            </a:r>
          </a:p>
          <a:p>
            <a:r>
              <a:rPr lang="it-IT" sz="4000" dirty="0">
                <a:latin typeface="Comic Sans MS" panose="030F0702030302020204" pitchFamily="66" charset="0"/>
              </a:rPr>
              <a:t>PARTIRE DI NUOVO??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7D3994E-829D-4567-B5E8-48CF73853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2856" y="6123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l_finestrino">
            <a:hlinkClick r:id="" action="ppaction://media"/>
            <a:extLst>
              <a:ext uri="{FF2B5EF4-FFF2-40B4-BE49-F238E27FC236}">
                <a16:creationId xmlns:a16="http://schemas.microsoft.com/office/drawing/2014/main" id="{BFAE39DE-36D3-4D84-B769-F909510402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0" end="15685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6"/>
            <a:ext cx="9904118" cy="5571067"/>
          </a:xfrm>
          <a:prstGeom prst="rect">
            <a:avLst/>
          </a:prstGeom>
        </p:spPr>
      </p:pic>
      <p:pic>
        <p:nvPicPr>
          <p:cNvPr id="3" name="Picture 2" descr="The Brazilian flag — Stock Photo © TpaBMa2 #13321979">
            <a:extLst>
              <a:ext uri="{FF2B5EF4-FFF2-40B4-BE49-F238E27FC236}">
                <a16:creationId xmlns:a16="http://schemas.microsoft.com/office/drawing/2014/main" id="{9BAC98E9-E798-439A-900A-40D73170B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59" y="745588"/>
            <a:ext cx="2124147" cy="124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bambini in sella a un aereo - Scarica Immagini Vettoriali Gratis ...">
            <a:extLst>
              <a:ext uri="{FF2B5EF4-FFF2-40B4-BE49-F238E27FC236}">
                <a16:creationId xmlns:a16="http://schemas.microsoft.com/office/drawing/2014/main" id="{9BF07BB5-0C8C-4281-A259-F96333EA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95375"/>
            <a:ext cx="82772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DAC1E45-3ADA-4918-9191-786C93BB7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044" y="611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6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</Words>
  <Application>Microsoft Office PowerPoint</Application>
  <PresentationFormat>Widescreen</PresentationFormat>
  <Paragraphs>2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daiana vanzo</dc:creator>
  <cp:lastModifiedBy>daiana vanzo</cp:lastModifiedBy>
  <cp:revision>2</cp:revision>
  <dcterms:created xsi:type="dcterms:W3CDTF">2020-04-23T08:44:02Z</dcterms:created>
  <dcterms:modified xsi:type="dcterms:W3CDTF">2020-04-23T09:00:33Z</dcterms:modified>
</cp:coreProperties>
</file>