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9626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7901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4010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8818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955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7267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6751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5109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08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700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562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F221-04D6-40DE-A2C0-F0BF7968BED4}" type="datetimeFigureOut">
              <a:rPr lang="it-IT" smtClean="0"/>
              <a:pPr/>
              <a:t>22/04/2020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0D867-7B59-47F2-AD8B-ADE5549AA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879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it-IT" sz="60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LA FRUTTA</a:t>
            </a:r>
            <a:endParaRPr lang="it-IT" sz="60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b="1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Scopriamo se troviamo la stessa frutta che conosciamo?</a:t>
            </a:r>
            <a:endParaRPr lang="it-IT" b="1" dirty="0">
              <a:solidFill>
                <a:srgbClr val="33CC33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2154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L’ALBERO DEL CACAO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275" y="2991643"/>
            <a:ext cx="4299741" cy="2850915"/>
          </a:xfrm>
        </p:spPr>
      </p:pic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2974180"/>
            <a:ext cx="3822492" cy="2864823"/>
          </a:xfrm>
        </p:spPr>
      </p:pic>
    </p:spTree>
    <p:extLst>
      <p:ext uri="{BB962C8B-B14F-4D97-AF65-F5344CB8AC3E}">
        <p14:creationId xmlns:p14="http://schemas.microsoft.com/office/powerpoint/2010/main" xmlns="" val="49740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IL CACAO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844824"/>
            <a:ext cx="3895515" cy="2592288"/>
          </a:xfrm>
        </p:spPr>
      </p:pic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4149080"/>
            <a:ext cx="4678560" cy="2339280"/>
          </a:xfrm>
        </p:spPr>
      </p:pic>
    </p:spTree>
    <p:extLst>
      <p:ext uri="{BB962C8B-B14F-4D97-AF65-F5344CB8AC3E}">
        <p14:creationId xmlns:p14="http://schemas.microsoft.com/office/powerpoint/2010/main" xmlns="" val="3368091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ACAI’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89" y="2060848"/>
            <a:ext cx="4422411" cy="3316808"/>
          </a:xfrm>
        </p:spPr>
      </p:pic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3645024"/>
            <a:ext cx="4392365" cy="2928243"/>
          </a:xfrm>
        </p:spPr>
      </p:pic>
    </p:spTree>
    <p:extLst>
      <p:ext uri="{BB962C8B-B14F-4D97-AF65-F5344CB8AC3E}">
        <p14:creationId xmlns:p14="http://schemas.microsoft.com/office/powerpoint/2010/main" xmlns="" val="216446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CANNA DA ZUCCHERO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2551362"/>
            <a:ext cx="3960440" cy="3960440"/>
          </a:xfrm>
        </p:spPr>
      </p:pic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820599"/>
            <a:ext cx="4176464" cy="3128316"/>
          </a:xfrm>
        </p:spPr>
      </p:pic>
    </p:spTree>
    <p:extLst>
      <p:ext uri="{BB962C8B-B14F-4D97-AF65-F5344CB8AC3E}">
        <p14:creationId xmlns:p14="http://schemas.microsoft.com/office/powerpoint/2010/main" xmlns="" val="2457462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LO ZUCCHERO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92" y="2060848"/>
            <a:ext cx="3639695" cy="2726258"/>
          </a:xfrm>
        </p:spPr>
      </p:pic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9952" y="2852936"/>
            <a:ext cx="4614451" cy="3456384"/>
          </a:xfrm>
        </p:spPr>
      </p:pic>
    </p:spTree>
    <p:extLst>
      <p:ext uri="{BB962C8B-B14F-4D97-AF65-F5344CB8AC3E}">
        <p14:creationId xmlns:p14="http://schemas.microsoft.com/office/powerpoint/2010/main" xmlns="" val="2081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CARAMBOLA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772816"/>
            <a:ext cx="6192688" cy="4128459"/>
          </a:xfrm>
        </p:spPr>
      </p:pic>
    </p:spTree>
    <p:extLst>
      <p:ext uri="{BB962C8B-B14F-4D97-AF65-F5344CB8AC3E}">
        <p14:creationId xmlns:p14="http://schemas.microsoft.com/office/powerpoint/2010/main" xmlns="" val="1043088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?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2492896"/>
            <a:ext cx="6840760" cy="3281716"/>
          </a:xfrm>
        </p:spPr>
      </p:pic>
    </p:spTree>
    <p:extLst>
      <p:ext uri="{BB962C8B-B14F-4D97-AF65-F5344CB8AC3E}">
        <p14:creationId xmlns:p14="http://schemas.microsoft.com/office/powerpoint/2010/main" xmlns="" val="1523421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MARACUJA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1628800"/>
            <a:ext cx="4248472" cy="4248472"/>
          </a:xfrm>
        </p:spPr>
      </p:pic>
    </p:spTree>
    <p:extLst>
      <p:ext uri="{BB962C8B-B14F-4D97-AF65-F5344CB8AC3E}">
        <p14:creationId xmlns:p14="http://schemas.microsoft.com/office/powerpoint/2010/main" xmlns="" val="2458247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GUARANA’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450" y="2277269"/>
            <a:ext cx="4229100" cy="3171825"/>
          </a:xfrm>
        </p:spPr>
      </p:pic>
    </p:spTree>
    <p:extLst>
      <p:ext uri="{BB962C8B-B14F-4D97-AF65-F5344CB8AC3E}">
        <p14:creationId xmlns:p14="http://schemas.microsoft.com/office/powerpoint/2010/main" xmlns="" val="1078756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COCCO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2204864"/>
            <a:ext cx="3517205" cy="3517205"/>
          </a:xfrm>
        </p:spPr>
      </p:pic>
    </p:spTree>
    <p:extLst>
      <p:ext uri="{BB962C8B-B14F-4D97-AF65-F5344CB8AC3E}">
        <p14:creationId xmlns:p14="http://schemas.microsoft.com/office/powerpoint/2010/main" xmlns="" val="219858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Che cesto!!!</a:t>
            </a:r>
            <a:endParaRPr lang="it-IT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1443712"/>
            <a:ext cx="5760640" cy="4608512"/>
          </a:xfrm>
        </p:spPr>
      </p:pic>
    </p:spTree>
    <p:extLst>
      <p:ext uri="{BB962C8B-B14F-4D97-AF65-F5344CB8AC3E}">
        <p14:creationId xmlns:p14="http://schemas.microsoft.com/office/powerpoint/2010/main" xmlns="" val="3179066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ANANAS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2348880"/>
            <a:ext cx="5161545" cy="2890465"/>
          </a:xfrm>
        </p:spPr>
      </p:pic>
    </p:spTree>
    <p:extLst>
      <p:ext uri="{BB962C8B-B14F-4D97-AF65-F5344CB8AC3E}">
        <p14:creationId xmlns:p14="http://schemas.microsoft.com/office/powerpoint/2010/main" xmlns="" val="419142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GRAVIOLA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700" y="1748631"/>
            <a:ext cx="3276600" cy="4229100"/>
          </a:xfrm>
        </p:spPr>
      </p:pic>
    </p:spTree>
    <p:extLst>
      <p:ext uri="{BB962C8B-B14F-4D97-AF65-F5344CB8AC3E}">
        <p14:creationId xmlns:p14="http://schemas.microsoft.com/office/powerpoint/2010/main" xmlns="" val="8942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br>
              <a:rPr lang="it-IT" dirty="0" smtClean="0"/>
            </a:br>
            <a:r>
              <a:rPr lang="it-IT" b="1" dirty="0" smtClean="0">
                <a:latin typeface="Comic Sans MS" panose="030F0702030302020204" pitchFamily="66" charset="0"/>
              </a:rPr>
              <a:t>LA PAPAYA 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5901" y="2062980"/>
            <a:ext cx="3886299" cy="3886299"/>
          </a:xfrm>
        </p:spPr>
      </p:pic>
    </p:spTree>
    <p:extLst>
      <p:ext uri="{BB962C8B-B14F-4D97-AF65-F5344CB8AC3E}">
        <p14:creationId xmlns:p14="http://schemas.microsoft.com/office/powerpoint/2010/main" xmlns="" val="248959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PITAYA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450" y="2115344"/>
            <a:ext cx="4229100" cy="3495675"/>
          </a:xfrm>
        </p:spPr>
      </p:pic>
    </p:spTree>
    <p:extLst>
      <p:ext uri="{BB962C8B-B14F-4D97-AF65-F5344CB8AC3E}">
        <p14:creationId xmlns:p14="http://schemas.microsoft.com/office/powerpoint/2010/main" xmlns="" val="89773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ACEROLA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1486917"/>
            <a:ext cx="4248472" cy="4248472"/>
          </a:xfrm>
        </p:spPr>
      </p:pic>
    </p:spTree>
    <p:extLst>
      <p:ext uri="{BB962C8B-B14F-4D97-AF65-F5344CB8AC3E}">
        <p14:creationId xmlns:p14="http://schemas.microsoft.com/office/powerpoint/2010/main" xmlns="" val="279525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MANGO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1772816"/>
            <a:ext cx="4176464" cy="4176464"/>
          </a:xfrm>
        </p:spPr>
      </p:pic>
    </p:spTree>
    <p:extLst>
      <p:ext uri="{BB962C8B-B14F-4D97-AF65-F5344CB8AC3E}">
        <p14:creationId xmlns:p14="http://schemas.microsoft.com/office/powerpoint/2010/main" xmlns="" val="3639232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LIME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1342901"/>
            <a:ext cx="4104456" cy="4104456"/>
          </a:xfrm>
        </p:spPr>
      </p:pic>
    </p:spTree>
    <p:extLst>
      <p:ext uri="{BB962C8B-B14F-4D97-AF65-F5344CB8AC3E}">
        <p14:creationId xmlns:p14="http://schemas.microsoft.com/office/powerpoint/2010/main" xmlns="" val="2450809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JACA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5776" y="2206998"/>
            <a:ext cx="3672407" cy="3672407"/>
          </a:xfrm>
        </p:spPr>
      </p:pic>
    </p:spTree>
    <p:extLst>
      <p:ext uri="{BB962C8B-B14F-4D97-AF65-F5344CB8AC3E}">
        <p14:creationId xmlns:p14="http://schemas.microsoft.com/office/powerpoint/2010/main" xmlns="" val="68385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anose="030F0702030302020204" pitchFamily="66" charset="0"/>
              </a:rPr>
              <a:t>CAJU</a:t>
            </a:r>
            <a:endParaRPr lang="it-IT" b="1" dirty="0">
              <a:latin typeface="Comic Sans MS" panose="030F0702030302020204" pitchFamily="66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2177318"/>
            <a:ext cx="5616624" cy="3757067"/>
          </a:xfrm>
        </p:spPr>
      </p:pic>
    </p:spTree>
    <p:extLst>
      <p:ext uri="{BB962C8B-B14F-4D97-AF65-F5344CB8AC3E}">
        <p14:creationId xmlns:p14="http://schemas.microsoft.com/office/powerpoint/2010/main" xmlns="" val="3233463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41</Words>
  <Application>Microsoft Office PowerPoint</Application>
  <PresentationFormat>Presentazione su schermo (4:3)</PresentationFormat>
  <Paragraphs>23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LA FRUTTA</vt:lpstr>
      <vt:lpstr>Che cesto!!!</vt:lpstr>
      <vt:lpstr>  LA PAPAYA </vt:lpstr>
      <vt:lpstr>PITAYA</vt:lpstr>
      <vt:lpstr>ACEROLA</vt:lpstr>
      <vt:lpstr>MANGO</vt:lpstr>
      <vt:lpstr>LIME</vt:lpstr>
      <vt:lpstr>JACA</vt:lpstr>
      <vt:lpstr>CAJU</vt:lpstr>
      <vt:lpstr>L’ALBERO DEL CACAO</vt:lpstr>
      <vt:lpstr>IL CACAO</vt:lpstr>
      <vt:lpstr>ACAI’</vt:lpstr>
      <vt:lpstr>CANNA DA ZUCCHERO</vt:lpstr>
      <vt:lpstr>LO ZUCCHERO</vt:lpstr>
      <vt:lpstr>CARAMBOLA</vt:lpstr>
      <vt:lpstr>?</vt:lpstr>
      <vt:lpstr>MARACUJA</vt:lpstr>
      <vt:lpstr>GUARANA’</vt:lpstr>
      <vt:lpstr>COCCO</vt:lpstr>
      <vt:lpstr>ANANAS</vt:lpstr>
      <vt:lpstr>GRAVIOLA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Animali</dc:title>
  <dc:creator>Anna</dc:creator>
  <cp:lastModifiedBy>HP</cp:lastModifiedBy>
  <cp:revision>28</cp:revision>
  <dcterms:created xsi:type="dcterms:W3CDTF">2020-04-21T12:38:46Z</dcterms:created>
  <dcterms:modified xsi:type="dcterms:W3CDTF">2020-04-22T10:11:54Z</dcterms:modified>
</cp:coreProperties>
</file>