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D7A6F7-6117-4E6D-8DDA-F8E40D5583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F04E239-2241-43B8-82B9-C01A73FDA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3488B4-7573-4879-861B-F360D6AA6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695B-73F6-425D-8895-4CB1D318D80C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00A5D9-3838-4E3A-A20D-FC54AB169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2C0E0B-5C04-4CC8-84D3-D546764BB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8631-6659-4EBE-8CCD-B11054B5AC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991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FCA114-18BA-4229-A9D8-D6BE91733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51FF725-627E-4343-9958-54F32B772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5295DE-2500-4406-835D-832F59EFA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695B-73F6-425D-8895-4CB1D318D80C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AE54AB-6855-4CBD-9E1F-1FF87F00D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32CBFD-1738-42AA-A6B7-42E353B31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8631-6659-4EBE-8CCD-B11054B5AC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450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A3149EF-AA04-47E2-BCBF-2D6303B78D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841F32F-B0EB-4B8F-91EB-C65465B18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975675-440A-4D6D-A913-BE6FFF162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695B-73F6-425D-8895-4CB1D318D80C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61F952-0422-4CA1-9C94-F1760C33C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4F3DC7-03C1-4092-81A3-F2660495C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8631-6659-4EBE-8CCD-B11054B5AC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38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7F9441-ED81-487B-99A9-D29DE5F86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FB0385-1A75-438C-BA82-1A9CDC572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DD1A3D-B00F-46DF-BB3E-A086A56CA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695B-73F6-425D-8895-4CB1D318D80C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6DE573-FEA3-4F03-912F-2CF99067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57D591-3EBC-435B-BA95-C75580F22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8631-6659-4EBE-8CCD-B11054B5AC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47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12E589-51C5-4308-8748-0AAE7D4FD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D8EB70B-3F95-4515-A64A-F2F0A2D26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A993AE-F805-4D7D-AD4A-8223A0B02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695B-73F6-425D-8895-4CB1D318D80C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77DE25-87D1-4AC1-8645-3BBAD39A4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276084-0CB9-46F7-88D6-9120073D4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8631-6659-4EBE-8CCD-B11054B5AC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52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EDA693-EB0E-4A6E-9546-468A19EBE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085F99-2510-4619-831C-38D945433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BF73108-058A-4088-A3FA-DFE8D272A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A0EEE4B-3B3B-448C-ACB5-2A214288A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695B-73F6-425D-8895-4CB1D318D80C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B96B76D-4DE6-47CE-87A2-ED71CD50D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3455D4C-F8F5-4139-B7D9-E786EB43C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8631-6659-4EBE-8CCD-B11054B5AC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898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48ACF7-EC06-4C5D-AB28-1F76F27C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ECB4DDF-CB81-4F4D-92FC-21558E132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275F522-9F7D-46E3-B5F7-B9961ED42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CBCD45A-DD16-44F1-83B9-3FED4DA475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2B52310-29E7-47A1-9459-9F03E6D8F7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0BB7DE7-B3AD-43CC-9CE0-6178DADC1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695B-73F6-425D-8895-4CB1D318D80C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9E87EB1-9021-49FC-A7CD-CC8D24763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9988C23-3995-41E2-A3D2-538B3E861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8631-6659-4EBE-8CCD-B11054B5AC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608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ADD8B4-3D81-4BC5-AE2D-4FBE2979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F3BD888-C0FC-4E90-80A5-C11E8AA4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695B-73F6-425D-8895-4CB1D318D80C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0F69470-7AE7-4348-A089-E8A48AF6F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B0E9F92-81DF-4433-B028-81474FC84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8631-6659-4EBE-8CCD-B11054B5AC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79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1650434-8C47-42B7-BD89-79210927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695B-73F6-425D-8895-4CB1D318D80C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B29A7D6-E925-4A17-B1AD-24E654263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31EC86-F701-468B-B35D-562769218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8631-6659-4EBE-8CCD-B11054B5AC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815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FFE323-DC51-40FB-934A-D50BDBDA0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5B0B7A-4DC4-4D01-8AFF-DBEEB8F2C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1E45DFF-9938-4E2F-99A0-9A15DC460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8928BC9-CFBB-4494-A329-4D5A9F9A4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695B-73F6-425D-8895-4CB1D318D80C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26EB64E-9061-4745-9B48-D4DC23232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F7A14B-73B6-413E-8B61-9035AA32B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8631-6659-4EBE-8CCD-B11054B5AC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217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857520-669E-4247-A90C-FC35BCA1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817646B-8101-40F0-B0C0-70BEC7D032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FF4A450-C297-47A5-BCAD-72C8FEB4F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B1C9B09-2104-4700-9C3A-7C829D6FE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695B-73F6-425D-8895-4CB1D318D80C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D482641-7338-495F-BD8F-F45F18B63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39B9922-62A2-454C-961F-45BDFFF1F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8631-6659-4EBE-8CCD-B11054B5AC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487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74C656B-DD61-4E61-BE30-9C4D0AE7D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57D8C24-4105-420B-82F9-D47210548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7C8027-799E-4C27-95B0-54B865994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5695B-73F6-425D-8895-4CB1D318D80C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F0E76B-6133-45D6-A7C5-021EE7C20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1341C4-618F-4A87-B689-F64B712B2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48631-6659-4EBE-8CCD-B11054B5AC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65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84473643-32C3-4E59-ABD9-C0B9D863BAD6}"/>
              </a:ext>
            </a:extLst>
          </p:cNvPr>
          <p:cNvSpPr/>
          <p:nvPr/>
        </p:nvSpPr>
        <p:spPr>
          <a:xfrm>
            <a:off x="1523999" y="1122362"/>
            <a:ext cx="9673883" cy="366065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b">
            <a:normAutofit fontScale="9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800" b="1" i="1" kern="1200" cap="none" spc="0" dirty="0">
                <a:ln/>
                <a:solidFill>
                  <a:schemeClr val="tx1"/>
                </a:solidFill>
                <a:effectLst/>
                <a:latin typeface="Bradley Hand ITC" panose="03070402050302030203" pitchFamily="66" charset="0"/>
                <a:ea typeface="+mj-ea"/>
                <a:cs typeface="+mj-cs"/>
              </a:rPr>
              <a:t>LA STORIA DEL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800" b="1" i="1" dirty="0">
              <a:ln/>
              <a:latin typeface="Bradley Hand ITC" panose="03070402050302030203" pitchFamily="66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800" b="1" i="1" kern="1200" cap="none" spc="0" dirty="0">
                <a:ln/>
                <a:solidFill>
                  <a:schemeClr val="tx1"/>
                </a:solidFill>
                <a:effectLst/>
                <a:latin typeface="Bradley Hand ITC" panose="03070402050302030203" pitchFamily="66" charset="0"/>
                <a:ea typeface="+mj-ea"/>
                <a:cs typeface="+mj-cs"/>
              </a:rPr>
              <a:t>CONIGLIETTO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800" b="1" i="1" kern="1200" cap="none" spc="0" dirty="0">
              <a:ln/>
              <a:solidFill>
                <a:schemeClr val="tx1"/>
              </a:solidFill>
              <a:effectLst/>
              <a:latin typeface="Bradley Hand ITC" panose="03070402050302030203" pitchFamily="66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800" b="1" i="1" kern="1200" cap="none" spc="0" dirty="0">
                <a:ln/>
                <a:solidFill>
                  <a:schemeClr val="tx1"/>
                </a:solidFill>
                <a:effectLst/>
                <a:latin typeface="Bradley Hand ITC" panose="03070402050302030203" pitchFamily="66" charset="0"/>
                <a:ea typeface="+mj-ea"/>
                <a:cs typeface="+mj-cs"/>
              </a:rPr>
              <a:t>E DELL’UOVO DI PASQUA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DEBB4208-3576-4051-A7E7-A958347731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0087" y="55741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03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avolo, marrone, cibo, cane&#10;&#10;Descrizione generata automaticamente">
            <a:extLst>
              <a:ext uri="{FF2B5EF4-FFF2-40B4-BE49-F238E27FC236}">
                <a16:creationId xmlns:a16="http://schemas.microsoft.com/office/drawing/2014/main" id="{5187E7A3-380D-4083-BD2C-5B2529FD8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6765A21E-24D8-4C28-9946-89340E967F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0330" y="58408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0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BA7B218-F8E1-40ED-AAEE-C82AF99FD616}"/>
              </a:ext>
            </a:extLst>
          </p:cNvPr>
          <p:cNvSpPr/>
          <p:nvPr/>
        </p:nvSpPr>
        <p:spPr>
          <a:xfrm>
            <a:off x="4378879" y="390296"/>
            <a:ext cx="309091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8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</a:rPr>
              <a:t>FINE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980EC9D-C344-48D9-ABDF-C3723A9576EC}"/>
              </a:ext>
            </a:extLst>
          </p:cNvPr>
          <p:cNvSpPr txBox="1"/>
          <p:nvPr/>
        </p:nvSpPr>
        <p:spPr>
          <a:xfrm>
            <a:off x="1364974" y="2291326"/>
            <a:ext cx="9462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ORA ANDATE A GUARDARE LE ATTIVITÀ CHE VI ABBIAMO PROPOSTO!</a:t>
            </a:r>
          </a:p>
          <a:p>
            <a:pPr algn="ctr"/>
            <a:endParaRPr lang="it-IT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Buona pasqua coniglietto per biglietto di auguri di pasqua ...">
            <a:extLst>
              <a:ext uri="{FF2B5EF4-FFF2-40B4-BE49-F238E27FC236}">
                <a16:creationId xmlns:a16="http://schemas.microsoft.com/office/drawing/2014/main" id="{4DA3D590-9420-4A34-90F1-72228491D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417" y="3107641"/>
            <a:ext cx="4121834" cy="375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76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50FB602-C840-4F61-B53B-9FCDB0B689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" b="149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B29C1B6F-B784-4DB3-BD8D-9013CD2B4F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5043" y="59601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4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tessuto, stanza&#10;&#10;Descrizione generata automaticamente">
            <a:extLst>
              <a:ext uri="{FF2B5EF4-FFF2-40B4-BE49-F238E27FC236}">
                <a16:creationId xmlns:a16="http://schemas.microsoft.com/office/drawing/2014/main" id="{1F95FB58-57A5-4DB5-AA67-ED4BEF284B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7AF5CB6B-78F6-4EDF-A82A-1B7C37E049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0818" y="60529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stanza&#10;&#10;Descrizione generata automaticamente">
            <a:extLst>
              <a:ext uri="{FF2B5EF4-FFF2-40B4-BE49-F238E27FC236}">
                <a16:creationId xmlns:a16="http://schemas.microsoft.com/office/drawing/2014/main" id="{085974CF-2028-465F-8729-59C5EFDCC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716F9F61-2390-4310-A73D-F872F1A5E5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791" y="59469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4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4E1A070-8767-4472-B0EC-F0937447D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3FD74658-79DC-498A-B4CC-2FD98D4EAB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7565" y="58276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6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suto&#10;&#10;Descrizione generata automaticamente">
            <a:extLst>
              <a:ext uri="{FF2B5EF4-FFF2-40B4-BE49-F238E27FC236}">
                <a16:creationId xmlns:a16="http://schemas.microsoft.com/office/drawing/2014/main" id="{5344D12C-69C6-45DB-9614-1B5358F27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0F20498-C1FC-4EE6-B6DB-EF88641110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1304" y="59336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suto&#10;&#10;Descrizione generata automaticamente">
            <a:extLst>
              <a:ext uri="{FF2B5EF4-FFF2-40B4-BE49-F238E27FC236}">
                <a16:creationId xmlns:a16="http://schemas.microsoft.com/office/drawing/2014/main" id="{6F3A09A2-F238-4FB8-8078-897CB25A6A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01753C3E-B63D-4296-A157-448C7A3FB0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1061" y="59866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6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graffiti&#10;&#10;Descrizione generata automaticamente">
            <a:extLst>
              <a:ext uri="{FF2B5EF4-FFF2-40B4-BE49-F238E27FC236}">
                <a16:creationId xmlns:a16="http://schemas.microsoft.com/office/drawing/2014/main" id="{99E044CB-7185-45AD-B502-83ED6FF51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03B313C5-048A-4ECB-A96F-D17768BA6B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7322" y="60661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9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piccolo, elefante, giocattolo, tavolo&#10;&#10;Descrizione generata automaticamente">
            <a:extLst>
              <a:ext uri="{FF2B5EF4-FFF2-40B4-BE49-F238E27FC236}">
                <a16:creationId xmlns:a16="http://schemas.microsoft.com/office/drawing/2014/main" id="{8F919AE9-3DB4-40BE-94C3-05E816CC0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6B9323C-AE04-4FC7-BFCF-F9CF3CA54D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8296" y="61059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7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20</Words>
  <Application>Microsoft Office PowerPoint</Application>
  <PresentationFormat>Widescreen</PresentationFormat>
  <Paragraphs>7</Paragraphs>
  <Slides>11</Slides>
  <Notes>0</Notes>
  <HiddenSlides>0</HiddenSlides>
  <MMClips>10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Bradley Hand ITC</vt:lpstr>
      <vt:lpstr>Calibri</vt:lpstr>
      <vt:lpstr>Calibri Light</vt:lpstr>
      <vt:lpstr>Comic Sans MS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daiana vanzo</dc:creator>
  <cp:lastModifiedBy>daiana vanzo</cp:lastModifiedBy>
  <cp:revision>12</cp:revision>
  <dcterms:created xsi:type="dcterms:W3CDTF">2020-04-02T13:51:03Z</dcterms:created>
  <dcterms:modified xsi:type="dcterms:W3CDTF">2020-04-03T16:15:36Z</dcterms:modified>
</cp:coreProperties>
</file>