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60" r:id="rId5"/>
    <p:sldId id="268" r:id="rId6"/>
    <p:sldId id="264" r:id="rId7"/>
    <p:sldId id="269" r:id="rId8"/>
    <p:sldId id="259" r:id="rId9"/>
    <p:sldId id="261" r:id="rId10"/>
    <p:sldId id="262" r:id="rId11"/>
    <p:sldId id="267" r:id="rId12"/>
    <p:sldId id="270" r:id="rId13"/>
    <p:sldId id="271" r:id="rId14"/>
    <p:sldId id="257" r:id="rId15"/>
    <p:sldId id="265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ABC0BC-7F58-4A17-BDC8-784C839B4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EA50B1-DD86-454F-9790-3D81ACDA7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365FD7-F061-4CF8-BC27-831D3B70E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C676-6A2E-43D9-B9BB-524B709F1201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0E0472-E762-4723-9B05-A6A1B57BC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8CFA0D-7829-4D2A-A6AA-3DA1B4A5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51C-7696-432B-B061-61FA5F71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27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4F6674-5C4A-4083-9B83-BC22204EA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8640651-58B7-4EB1-9FB8-573C06CA4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89375B-67F1-4C35-98AB-39F5B6B96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C676-6A2E-43D9-B9BB-524B709F1201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3FF20C-D566-4190-BB19-C864F8C43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9FDEE0-1A12-4C2C-8380-ADD6BFD5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51C-7696-432B-B061-61FA5F71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3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41CE556-FED8-4F1B-85A8-93FEA4F3A4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9537F93-461F-44F6-8830-D4FAF0F3B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FBCE0A-CBAE-47EA-8274-024DAFBC5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C676-6A2E-43D9-B9BB-524B709F1201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E45186-B1A5-4B94-8607-7B622D88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D45839-5053-47DC-8F84-0B9729356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51C-7696-432B-B061-61FA5F71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18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879232-284D-40E7-8BF4-3CCDB8354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4AC130-C97C-4DF8-8765-40AA22C08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753112-2538-4283-B612-9A48CDFE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C676-6A2E-43D9-B9BB-524B709F1201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28E471-8114-4870-8E74-35266564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7A34C7-DAB3-4F39-A72B-EFAF3286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51C-7696-432B-B061-61FA5F71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61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F3D94-C12C-4F1A-AD5E-06391A172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06C5B52-6F39-4B21-8897-8C6594158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764555-8742-47CA-AE74-E17D4A9AF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C676-6A2E-43D9-B9BB-524B709F1201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4B7808-2E7A-4CBE-AC54-8BEF2A39A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3C0CA0-B00D-44AD-BF95-1532956BA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51C-7696-432B-B061-61FA5F71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0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1516E8-0B77-4104-A2DF-8B1DAEF9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8506A9-835F-4D09-BD56-2539AE8B72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ADBCB81-9FBA-4B05-B10A-364D683BE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95285B-66BD-4445-8C53-5FF206B3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C676-6A2E-43D9-B9BB-524B709F1201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D18359-FEA1-472B-85CC-90CA01B7D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6DAB90-EBCE-4745-AA68-83C1EEDB8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51C-7696-432B-B061-61FA5F71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3971B6-78D2-485D-A491-5018E5362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2D627C-103A-4854-8F09-EA35ABED0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510EE60-2EE7-411D-AF5F-BC63EC28D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C468FF4-D5D4-4DB1-805A-294F0E0372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B92A322-A21C-4628-A241-9CFBEC6EEA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6DC97B0-5D0E-4440-ACB0-15C947390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C676-6A2E-43D9-B9BB-524B709F1201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5E389AF-2752-4C8F-829B-22324A866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5F8D2DD-09A5-44CA-B59A-039B3EC6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51C-7696-432B-B061-61FA5F71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57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143CF9-304E-43F6-9C27-3AEB49EB6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E7F5319-F3A0-403F-9597-F64659CE8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C676-6A2E-43D9-B9BB-524B709F1201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C693061-0D0A-4B18-9231-00388BCED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6C935A-E0DB-42A1-A55C-430932BB1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51C-7696-432B-B061-61FA5F71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8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AF5A9A1-4DEA-43EF-A542-79FE6F7C1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C676-6A2E-43D9-B9BB-524B709F1201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F01B4F-42B8-4C70-8F39-E35476968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FC04FE2-5811-42B9-8F41-189E2AF6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51C-7696-432B-B061-61FA5F71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4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1FF96B-8E86-47E4-80E4-3465D088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65989D-B007-4309-BF46-F49D37C4E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F9FD790-1538-4B9E-AC39-942DCBD77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ACCFA6-477D-45F9-95CF-33B0A06D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C676-6A2E-43D9-B9BB-524B709F1201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39649B-B20E-4424-8F51-40092CAF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7DC6E6-9749-41DB-BD12-4DF6B9FF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51C-7696-432B-B061-61FA5F71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0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FF955D-39AD-422C-A0D7-CBC7CE06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35DDBB8-6A2A-4484-A12A-51E276E11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707D4F-9087-45B0-B1DE-7A522F7D3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19F4DF-7FA2-483B-9722-6C8B9801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C676-6A2E-43D9-B9BB-524B709F1201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D75641-5794-434D-BDD1-4BDF62DB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C5B9FE-C3E0-403B-AB37-4D09D65C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51C-7696-432B-B061-61FA5F71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75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4419880-264F-4FB3-A7D0-ABC4454A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3C67D4-3990-48A1-A6AA-47CA35CF1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AFAB20-C476-4F6C-832A-2F6AAD1F3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C676-6A2E-43D9-B9BB-524B709F1201}" type="datetimeFigureOut">
              <a:rPr lang="it-IT" smtClean="0"/>
              <a:t>17/04/2020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9F5D9A-0EE9-4B21-A009-AE734FBF4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CC0818-2E1B-4AB3-9F52-F5D9EA00C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D051C-7696-432B-B061-61FA5F716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15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-cLAwAOi-h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umani Diabaté &amp; Sidiki Diabaté - Jarabi (192  kbps)">
            <a:hlinkClick r:id="" action="ppaction://media"/>
            <a:extLst>
              <a:ext uri="{FF2B5EF4-FFF2-40B4-BE49-F238E27FC236}">
                <a16:creationId xmlns:a16="http://schemas.microsoft.com/office/drawing/2014/main" id="{D0BF7091-CA0D-47C8-AC3B-D260401EE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842" y="6048375"/>
            <a:ext cx="609600" cy="609600"/>
          </a:xfrm>
          <a:prstGeom prst="rect">
            <a:avLst/>
          </a:prstGeom>
        </p:spPr>
      </p:pic>
      <p:pic>
        <p:nvPicPr>
          <p:cNvPr id="4" name="Immagine 3" descr="Bandiera dell'Unione africana - Wikipedia">
            <a:extLst>
              <a:ext uri="{FF2B5EF4-FFF2-40B4-BE49-F238E27FC236}">
                <a16:creationId xmlns:a16="http://schemas.microsoft.com/office/drawing/2014/main" id="{BE59C461-CDC7-4ED7-974D-0DA080BFBC3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4" y="1328738"/>
            <a:ext cx="8501710" cy="51515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F2C3D41-1F1C-440C-A57A-105CC3F3062E}"/>
              </a:ext>
            </a:extLst>
          </p:cNvPr>
          <p:cNvSpPr/>
          <p:nvPr/>
        </p:nvSpPr>
        <p:spPr>
          <a:xfrm>
            <a:off x="3555413" y="220742"/>
            <a:ext cx="50811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lgConfetti">
                  <a:fgClr>
                    <a:schemeClr val="tx2"/>
                  </a:fgClr>
                  <a:bgClr>
                    <a:srgbClr val="FFFF00"/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AFRICA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5274811-AAC5-4DF0-91F8-BE086668D0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355" y="469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9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imali africani dalla A alla Z">
            <a:extLst>
              <a:ext uri="{FF2B5EF4-FFF2-40B4-BE49-F238E27FC236}">
                <a16:creationId xmlns:a16="http://schemas.microsoft.com/office/drawing/2014/main" id="{162399B2-F976-4159-84C0-DD4AD03B9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" b="1344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BE6C13F-3079-4250-A30C-3FE0108BB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56" y="434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li animali della Riserva Nazionale di Samburu | Exploring Africa">
            <a:extLst>
              <a:ext uri="{FF2B5EF4-FFF2-40B4-BE49-F238E27FC236}">
                <a16:creationId xmlns:a16="http://schemas.microsoft.com/office/drawing/2014/main" id="{96B4BFA7-3797-4EBB-A9DF-3A6B25838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7BEE8D2-FF36-419C-ABAE-032DA3BD3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460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l Botswana ha riaperto la caccia agli elefanti: abolito il ...">
            <a:extLst>
              <a:ext uri="{FF2B5EF4-FFF2-40B4-BE49-F238E27FC236}">
                <a16:creationId xmlns:a16="http://schemas.microsoft.com/office/drawing/2014/main" id="{21571D38-A299-4D1D-A970-AF5015240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" b="1155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A5AF7F6-EB6B-419B-AD9C-7719EF28F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eopardo africano - Kenya Vacanze">
            <a:extLst>
              <a:ext uri="{FF2B5EF4-FFF2-40B4-BE49-F238E27FC236}">
                <a16:creationId xmlns:a16="http://schemas.microsoft.com/office/drawing/2014/main" id="{4F7F8A30-28F7-4E7F-BCB0-EBBAE0C46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6" r="625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2F1704D-8B72-4C81-AF6B-E4AC31C5F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e investire in Africa, quali Paesi e quali settori? | Trend Online">
            <a:extLst>
              <a:ext uri="{FF2B5EF4-FFF2-40B4-BE49-F238E27FC236}">
                <a16:creationId xmlns:a16="http://schemas.microsoft.com/office/drawing/2014/main" id="{D17A09CC-D15A-460C-A84C-EC576EED5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5C89C92-B855-4376-B053-222C99486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4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C5DBA56-7435-48A8-8D89-F67E71814302}"/>
              </a:ext>
            </a:extLst>
          </p:cNvPr>
          <p:cNvSpPr/>
          <p:nvPr/>
        </p:nvSpPr>
        <p:spPr>
          <a:xfrm>
            <a:off x="3340889" y="2120348"/>
            <a:ext cx="45441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AFRICA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A54F02D-188E-4574-A383-8C5B3D13BF22}"/>
              </a:ext>
            </a:extLst>
          </p:cNvPr>
          <p:cNvSpPr/>
          <p:nvPr/>
        </p:nvSpPr>
        <p:spPr>
          <a:xfrm>
            <a:off x="3982165" y="5245412"/>
            <a:ext cx="3781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latin typeface="Algerian" panose="04020705040A02060702" pitchFamily="82" charset="0"/>
                <a:hlinkClick r:id="rId2"/>
              </a:rPr>
              <a:t>https://youtu.be/-cLAwAOi-hA</a:t>
            </a:r>
            <a:endParaRPr lang="it-IT" dirty="0">
              <a:latin typeface="Algerian" panose="04020705040A02060702" pitchFamily="8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15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imboli dell'Africa illustrazione vettoriale. Illustrazione di ...">
            <a:extLst>
              <a:ext uri="{FF2B5EF4-FFF2-40B4-BE49-F238E27FC236}">
                <a16:creationId xmlns:a16="http://schemas.microsoft.com/office/drawing/2014/main" id="{3FDB4E3E-68A5-4141-B0F8-8E0E8AB17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1B8EBFF-D1E8-4064-BBB1-56F4BAD47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339" y="434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 luoghi più belli dell'Africa: cosa visitare">
            <a:extLst>
              <a:ext uri="{FF2B5EF4-FFF2-40B4-BE49-F238E27FC236}">
                <a16:creationId xmlns:a16="http://schemas.microsoft.com/office/drawing/2014/main" id="{643F4FEB-7D30-482E-B40A-7B41716E4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9" b="4459"/>
          <a:stretch/>
        </p:blipFill>
        <p:spPr bwMode="auto">
          <a:xfrm>
            <a:off x="-1" y="1"/>
            <a:ext cx="12192000" cy="613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472C838-77AA-4516-A6DB-FBD226F20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113" y="282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se da sapere sull'Algeria e la capitale dell'Algeria - Algeri">
            <a:extLst>
              <a:ext uri="{FF2B5EF4-FFF2-40B4-BE49-F238E27FC236}">
                <a16:creationId xmlns:a16="http://schemas.microsoft.com/office/drawing/2014/main" id="{B0C0E970-E378-4025-A345-BE21B9B55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C65DEB0-8BDC-4CAC-A64B-4D67BE726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565" y="473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estinazione Kilimangiaro | The Travel News">
            <a:extLst>
              <a:ext uri="{FF2B5EF4-FFF2-40B4-BE49-F238E27FC236}">
                <a16:creationId xmlns:a16="http://schemas.microsoft.com/office/drawing/2014/main" id="{821CAF4B-286C-4845-9F2D-C06C98C3C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Al Polo universitario videoproiezione del Cai sul Kilimangiaro con ...">
            <a:extLst>
              <a:ext uri="{FF2B5EF4-FFF2-40B4-BE49-F238E27FC236}">
                <a16:creationId xmlns:a16="http://schemas.microsoft.com/office/drawing/2014/main" id="{D33725DA-1A80-4D1F-BD8B-3438EE172D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38375"/>
            <a:ext cx="13430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E26708D-A6C6-49C3-80EF-DE263642E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860" y="513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17CABD9A-3075-4A35-9F6F-3011C9C6D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1" r="26054"/>
          <a:stretch/>
        </p:blipFill>
        <p:spPr bwMode="auto">
          <a:xfrm>
            <a:off x="321731" y="321732"/>
            <a:ext cx="5728548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iochi africani | Elisa in Tanzania">
            <a:extLst>
              <a:ext uri="{FF2B5EF4-FFF2-40B4-BE49-F238E27FC236}">
                <a16:creationId xmlns:a16="http://schemas.microsoft.com/office/drawing/2014/main" id="{CBF18AEB-9C41-4E98-97B9-8473E2CE5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3" r="26265" b="1"/>
          <a:stretch/>
        </p:blipFill>
        <p:spPr bwMode="auto">
          <a:xfrm>
            <a:off x="6141721" y="321732"/>
            <a:ext cx="572854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F294BC8-B06E-4C54-9D3D-80BF6581C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31" y="16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iffre - Bongo Djembe professionale, stile africano, in pelle di ...">
            <a:extLst>
              <a:ext uri="{FF2B5EF4-FFF2-40B4-BE49-F238E27FC236}">
                <a16:creationId xmlns:a16="http://schemas.microsoft.com/office/drawing/2014/main" id="{C470727D-4551-46C2-8B6D-AFC1DB7E6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84" y="0"/>
            <a:ext cx="2880217" cy="447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LI STRUMENTI...la mia anima...">
            <a:extLst>
              <a:ext uri="{FF2B5EF4-FFF2-40B4-BE49-F238E27FC236}">
                <a16:creationId xmlns:a16="http://schemas.microsoft.com/office/drawing/2014/main" id="{C53F82FD-80E4-4D0A-85E8-B10E8247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266" y="454855"/>
            <a:ext cx="21526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ibal-musical-instruments, tribal music notes, wholesale african ...">
            <a:extLst>
              <a:ext uri="{FF2B5EF4-FFF2-40B4-BE49-F238E27FC236}">
                <a16:creationId xmlns:a16="http://schemas.microsoft.com/office/drawing/2014/main" id="{43D4127E-3458-4EC3-A082-48C78BBF6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2237605"/>
            <a:ext cx="46196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D8E824C-7BEF-4E26-A4DE-A8564970F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398" y="411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4865D26D-D8FC-41CB-A20C-C6B19DD1C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9308"/>
            <a:ext cx="6828692" cy="6828692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EE188C5-9EF0-4F0E-9978-86793B7F9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826" y="407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imali Africani: scopriamo Erbivori e Carnivori della Tanzania ...">
            <a:extLst>
              <a:ext uri="{FF2B5EF4-FFF2-40B4-BE49-F238E27FC236}">
                <a16:creationId xmlns:a16="http://schemas.microsoft.com/office/drawing/2014/main" id="{86DF3568-41C9-4A8D-BA8C-F3783668F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ED904C-0A65-4212-9A1C-A00B2A143896}"/>
              </a:ext>
            </a:extLst>
          </p:cNvPr>
          <p:cNvSpPr txBox="1"/>
          <p:nvPr/>
        </p:nvSpPr>
        <p:spPr>
          <a:xfrm>
            <a:off x="804484" y="3008243"/>
            <a:ext cx="2919377" cy="1922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46DBEC5-035C-4552-B7C5-7C8E73469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313" y="288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reveal/>
        <p:sndAc>
          <p:endSnd/>
        </p:sndAc>
      </p:transition>
    </mc:Choice>
    <mc:Fallback xmlns="">
      <p:transition spd="slow" advTm="4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9</Words>
  <Application>Microsoft Office PowerPoint</Application>
  <PresentationFormat>Widescreen</PresentationFormat>
  <Paragraphs>3</Paragraphs>
  <Slides>15</Slides>
  <Notes>0</Notes>
  <HiddenSlides>0</HiddenSlides>
  <MMClips>15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Algerian</vt:lpstr>
      <vt:lpstr>Arial</vt:lpstr>
      <vt:lpstr>Calibri</vt:lpstr>
      <vt:lpstr>Calibri Light</vt:lpstr>
      <vt:lpstr>Comic Sans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daiana vanzo</dc:creator>
  <cp:lastModifiedBy>daiana vanzo</cp:lastModifiedBy>
  <cp:revision>3</cp:revision>
  <dcterms:created xsi:type="dcterms:W3CDTF">2020-04-16T17:06:49Z</dcterms:created>
  <dcterms:modified xsi:type="dcterms:W3CDTF">2020-04-17T09:17:00Z</dcterms:modified>
</cp:coreProperties>
</file>