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6" r:id="rId3"/>
    <p:sldId id="263" r:id="rId4"/>
    <p:sldId id="262" r:id="rId5"/>
    <p:sldId id="268" r:id="rId6"/>
    <p:sldId id="275" r:id="rId7"/>
    <p:sldId id="276" r:id="rId8"/>
    <p:sldId id="267" r:id="rId9"/>
    <p:sldId id="256" r:id="rId10"/>
    <p:sldId id="272" r:id="rId11"/>
    <p:sldId id="273" r:id="rId12"/>
    <p:sldId id="274" r:id="rId13"/>
    <p:sldId id="269" r:id="rId14"/>
    <p:sldId id="260" r:id="rId15"/>
    <p:sldId id="257" r:id="rId16"/>
    <p:sldId id="258" r:id="rId17"/>
    <p:sldId id="259" r:id="rId18"/>
    <p:sldId id="270" r:id="rId19"/>
    <p:sldId id="277" r:id="rId20"/>
    <p:sldId id="278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5748B5-CA72-4434-8A2B-B332AE34F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E156B0F-F0EC-4665-A72A-5DE94296E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9E5A5A-8047-42CC-B85F-2AF160203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F6AD-8787-40C6-9212-CF73EC8E405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28A88D0-EFB3-422F-9F74-93138D0FB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3BB5B9-8423-474B-B15D-40DF1060C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E546-9337-4ADC-83C2-DB265874B5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417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19FD8F-BF87-435A-B1BB-1D2806A2D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1F49239-FFB1-47D0-B57E-29D56D6FB7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BE66C1-B36F-4FDD-A7F1-50B738DF7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F6AD-8787-40C6-9212-CF73EC8E405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997F63-B32A-4E34-A239-D9E6F3FC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AC4771-80EA-40FD-9960-D7D8D9EB4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E546-9337-4ADC-83C2-DB265874B5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71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E30D7CD-608E-4B50-9E82-D6755DDB95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A35BF67-0657-48CC-9079-F06778C7DE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30C0F0-C73C-45E8-94A6-29CE4824C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F6AD-8787-40C6-9212-CF73EC8E405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53F54E-0066-4D8F-9C46-3620E1048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C27D42-3415-4A71-835A-A324EFF65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E546-9337-4ADC-83C2-DB265874B5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933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82823B-5B73-4C86-9E98-897A01E12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891390-718F-43D9-BA0A-AE3BD0E57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784BD9-32CC-4715-BCB8-E7CCCB9D4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F6AD-8787-40C6-9212-CF73EC8E405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C8BC4C-A16A-4A3A-A264-265BF9A58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2825B9-0A81-4C6E-A9A3-8D15BA384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E546-9337-4ADC-83C2-DB265874B5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340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2121A5-6B19-430C-90CC-179CA8CF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13344E-ACA5-47D5-AA20-2B17F1139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55A6BA-88DC-4D74-843E-DE3728FDF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F6AD-8787-40C6-9212-CF73EC8E405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B65EB9-55B1-4425-9185-F1A2A80BF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A8770D-BA57-4F70-ABB0-AF3C74990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E546-9337-4ADC-83C2-DB265874B5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735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D14DE0-2E51-488A-8DB2-88E07BEAE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351C3A-15BB-4401-991D-8103792756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B144EDE-AFC4-438F-BDF1-41798729BA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2B7E341-F46F-4E93-B700-88DCF7F78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F6AD-8787-40C6-9212-CF73EC8E405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C825E4-D074-4FAC-8DAA-A55BE8DF9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BBD99FF-3946-4F7A-B349-1230F341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E546-9337-4ADC-83C2-DB265874B5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294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BFAA77-5BE4-4FF0-8C70-830B74696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9240ABF-E5CE-4C9B-9ADF-A1911F965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A3004DC-7579-4D69-9AE4-1062FD3EBD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3F95243-7DD9-40FB-A0FE-4AE623C0B9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56F44F1-6684-48F6-83B0-EB8B657FB6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002DFA6-D599-42D1-BD9D-5E6D32561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F6AD-8787-40C6-9212-CF73EC8E405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21403D5-333E-4301-BF51-4A817A804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BAF8775-2FFB-4FAA-B04A-61312B8A3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E546-9337-4ADC-83C2-DB265874B5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047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15902D-183F-4917-A3C9-873590598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6F05F9B-C1B4-4DCD-9A4A-E9EC7D55A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F6AD-8787-40C6-9212-CF73EC8E405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7C422AE-B7D5-440E-8357-51C54D455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634C87C-1FEE-4A00-A6DF-7641A223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E546-9337-4ADC-83C2-DB265874B5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98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ECB7A71-D2CD-4638-99A6-EA995D95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F6AD-8787-40C6-9212-CF73EC8E405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22FE7C4-D097-4855-8519-AE22E665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541EDFA-2747-40A2-BC1C-079EF3519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E546-9337-4ADC-83C2-DB265874B5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937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25923E-F547-454B-A411-1934C012B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E07354-B248-4A3A-AD72-402730D04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9BA9FAA-5B93-42A9-8DC2-36B0AF154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7D87D4A-6A74-4642-AAD8-E4A6C7698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F6AD-8787-40C6-9212-CF73EC8E405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D7DBB99-CDB3-4BAF-96B6-D5FC69B6B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D7629A8-E9E6-4016-8C34-13715637C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E546-9337-4ADC-83C2-DB265874B5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18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437D34-8C71-4469-B47B-865A6720A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AB302CB-C5BE-4242-822E-7248B3CF9F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C47AA27-D8A7-470B-ABF2-2B5708B8F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09B8864-E001-4556-AA60-FBE3E70A5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F6AD-8787-40C6-9212-CF73EC8E405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A8159C6-819A-44AE-97B1-BE0FBB43B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81F9FB6-0CA3-4A86-A0D6-23F366BB0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E546-9337-4ADC-83C2-DB265874B5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033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F67863C-8894-43C7-B70D-C541D9D50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69C2976-58CB-42A0-A779-F6178B22B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B47D68-B0D6-440B-9281-354FA076CF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5F6AD-8787-40C6-9212-CF73EC8E405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8F5049-DD48-42F7-A833-48006D138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B8C3A6-3119-408C-983A-64C51BF5D3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5E546-9337-4ADC-83C2-DB265874B5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394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oto Brasile, Immagini E Vettoriali">
            <a:extLst>
              <a:ext uri="{FF2B5EF4-FFF2-40B4-BE49-F238E27FC236}">
                <a16:creationId xmlns:a16="http://schemas.microsoft.com/office/drawing/2014/main" id="{91DED97E-C20C-4790-882A-A5C7B2B28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1" r="-1" b="865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iapositiva 1">
            <a:hlinkClick r:id="" action="ppaction://media"/>
            <a:extLst>
              <a:ext uri="{FF2B5EF4-FFF2-40B4-BE49-F238E27FC236}">
                <a16:creationId xmlns:a16="http://schemas.microsoft.com/office/drawing/2014/main" id="{FB4BBC51-A361-44D8-ADF0-ECD2F8A353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557" y="6205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3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Árvore na floresta amazônica">
            <a:extLst>
              <a:ext uri="{FF2B5EF4-FFF2-40B4-BE49-F238E27FC236}">
                <a16:creationId xmlns:a16="http://schemas.microsoft.com/office/drawing/2014/main" id="{728225EB-3730-4BD5-BA1D-FCB5D93EE3F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7AFECBC-CBF7-40EB-A6B3-8DF54A89D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539" y="6052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4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a da Parati Vegetazione pluviale, Foresta amazzonica - Brasile ...">
            <a:extLst>
              <a:ext uri="{FF2B5EF4-FFF2-40B4-BE49-F238E27FC236}">
                <a16:creationId xmlns:a16="http://schemas.microsoft.com/office/drawing/2014/main" id="{5FA6E177-772A-4EF5-B7DF-3C66BB9144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4" b="1629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EAD2782-D054-4EBE-B17F-02FA52C17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556" y="6066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9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naconda | Animali della foresta pluviale e Anaconda">
            <a:extLst>
              <a:ext uri="{FF2B5EF4-FFF2-40B4-BE49-F238E27FC236}">
                <a16:creationId xmlns:a16="http://schemas.microsoft.com/office/drawing/2014/main" id="{34C298DC-F515-4225-816B-C55EA95F963F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F920645-240E-4FF5-825A-D739B875E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305" y="6026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1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mazzonia in fiamme: quali sono le conseguenze per gli animali ...">
            <a:extLst>
              <a:ext uri="{FF2B5EF4-FFF2-40B4-BE49-F238E27FC236}">
                <a16:creationId xmlns:a16="http://schemas.microsoft.com/office/drawing/2014/main" id="{6C2FC8DA-E1A2-4FB5-BCD4-7C78CAE09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09839A9-4D30-4128-A1D0-106E05794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287" y="62483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6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appagallini delle Amazzoni">
            <a:extLst>
              <a:ext uri="{FF2B5EF4-FFF2-40B4-BE49-F238E27FC236}">
                <a16:creationId xmlns:a16="http://schemas.microsoft.com/office/drawing/2014/main" id="{99A0BB6B-8208-4DFB-B475-134D82661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B6E5A8E-5A78-40F9-B4EA-AE6C439C5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17" y="6066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0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imiri">
            <a:extLst>
              <a:ext uri="{FF2B5EF4-FFF2-40B4-BE49-F238E27FC236}">
                <a16:creationId xmlns:a16="http://schemas.microsoft.com/office/drawing/2014/main" id="{6E08260F-4E8D-44F4-9B0E-91294EDFD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8" b="1243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51F09EC-ADA1-4BC0-93C8-BC1BD0950038}"/>
              </a:ext>
            </a:extLst>
          </p:cNvPr>
          <p:cNvSpPr txBox="1"/>
          <p:nvPr/>
        </p:nvSpPr>
        <p:spPr>
          <a:xfrm>
            <a:off x="6679096" y="636104"/>
            <a:ext cx="4439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Comic Sans MS" panose="030F0702030302020204" pitchFamily="66" charset="0"/>
              </a:rPr>
              <a:t>UN CUCCIOLO DI SCIMMIA URLATRICE</a:t>
            </a: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F72719D-0B4E-4F55-9C63-8F8BC7FE7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539" y="6013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0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imano con le farfalle">
            <a:extLst>
              <a:ext uri="{FF2B5EF4-FFF2-40B4-BE49-F238E27FC236}">
                <a16:creationId xmlns:a16="http://schemas.microsoft.com/office/drawing/2014/main" id="{FD5DBE5F-0356-4FD6-959C-45077DC4E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4" b="583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95AE236-71DE-4426-93E8-901A14FC1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792" y="6039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9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ranha">
            <a:extLst>
              <a:ext uri="{FF2B5EF4-FFF2-40B4-BE49-F238E27FC236}">
                <a16:creationId xmlns:a16="http://schemas.microsoft.com/office/drawing/2014/main" id="{60601C2E-EA75-4055-BF7E-4308E0D6C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1" b="1902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FD159F1-71EE-46BA-B665-E6430E069195}"/>
              </a:ext>
            </a:extLst>
          </p:cNvPr>
          <p:cNvSpPr txBox="1"/>
          <p:nvPr/>
        </p:nvSpPr>
        <p:spPr>
          <a:xfrm>
            <a:off x="4956312" y="3482008"/>
            <a:ext cx="3750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latin typeface="Comic Sans MS" panose="030F0702030302020204" pitchFamily="66" charset="0"/>
              </a:rPr>
              <a:t>I PIRANHA</a:t>
            </a: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BFD26DB-2561-4666-A39F-B02EC9938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287" y="5893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radipo, l'animale più lento della terra | best5.it">
            <a:extLst>
              <a:ext uri="{FF2B5EF4-FFF2-40B4-BE49-F238E27FC236}">
                <a16:creationId xmlns:a16="http://schemas.microsoft.com/office/drawing/2014/main" id="{0B39304A-19DB-4B05-9E55-2D98BABCE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" r="85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70FC92E-FA52-44CC-A91F-F60F0E019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052" y="6105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1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e i tapiri contribuiscono alla rinascita delle foreste in ...">
            <a:extLst>
              <a:ext uri="{FF2B5EF4-FFF2-40B4-BE49-F238E27FC236}">
                <a16:creationId xmlns:a16="http://schemas.microsoft.com/office/drawing/2014/main" id="{20D8542E-9BE7-4383-9E92-3257FB8F5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b="434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F56B594-2216-4C27-8261-4AC2C2178A30}"/>
              </a:ext>
            </a:extLst>
          </p:cNvPr>
          <p:cNvSpPr txBox="1"/>
          <p:nvPr/>
        </p:nvSpPr>
        <p:spPr>
          <a:xfrm>
            <a:off x="7779434" y="548640"/>
            <a:ext cx="3882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latin typeface="Comic Sans MS" panose="030F0702030302020204" pitchFamily="66" charset="0"/>
              </a:rPr>
              <a:t>IL TAPIRO</a:t>
            </a: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16DDA92-F604-464C-BA7A-E2AC576BB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557" y="6079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7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ontorno mappa di Brasile - struttura della Mappa del Brasile ...">
            <a:extLst>
              <a:ext uri="{FF2B5EF4-FFF2-40B4-BE49-F238E27FC236}">
                <a16:creationId xmlns:a16="http://schemas.microsoft.com/office/drawing/2014/main" id="{4696C486-A2F9-4209-BD6A-80207DC98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0"/>
            <a:ext cx="691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talia colorata - Blog">
            <a:extLst>
              <a:ext uri="{FF2B5EF4-FFF2-40B4-BE49-F238E27FC236}">
                <a16:creationId xmlns:a16="http://schemas.microsoft.com/office/drawing/2014/main" id="{3AAF5A16-21C6-4735-9576-338701A63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211" y="2480603"/>
            <a:ext cx="1338629" cy="152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iapositiva 2">
            <a:hlinkClick r:id="" action="ppaction://media"/>
            <a:extLst>
              <a:ext uri="{FF2B5EF4-FFF2-40B4-BE49-F238E27FC236}">
                <a16:creationId xmlns:a16="http://schemas.microsoft.com/office/drawing/2014/main" id="{0DB12DD1-BAFA-4B27-97F3-9694FAFC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4557" y="6092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5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3F6D111-B2EC-46DF-A77E-967BD49A7F06}"/>
              </a:ext>
            </a:extLst>
          </p:cNvPr>
          <p:cNvSpPr/>
          <p:nvPr/>
        </p:nvSpPr>
        <p:spPr>
          <a:xfrm>
            <a:off x="3979821" y="1504295"/>
            <a:ext cx="392286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6600" b="1" cap="none" spc="0" dirty="0">
                <a:ln/>
                <a:solidFill>
                  <a:schemeClr val="accent4"/>
                </a:solidFill>
                <a:effectLst/>
                <a:latin typeface="Comic Sans MS" panose="030F0702030302020204" pitchFamily="66" charset="0"/>
              </a:rPr>
              <a:t>BRASILE</a:t>
            </a: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204D657-4645-4CEB-83BE-2976F399A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034" y="6132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6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Mappa Del Brasile Con Gli Oggetti Stilizzati E Culturale ...">
            <a:extLst>
              <a:ext uri="{FF2B5EF4-FFF2-40B4-BE49-F238E27FC236}">
                <a16:creationId xmlns:a16="http://schemas.microsoft.com/office/drawing/2014/main" id="{0C2354B2-26D3-4FA0-9B06-C64A62512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0"/>
          <a:stretch/>
        </p:blipFill>
        <p:spPr bwMode="auto">
          <a:xfrm>
            <a:off x="2743477" y="235226"/>
            <a:ext cx="6413500" cy="638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iapositiva 3">
            <a:hlinkClick r:id="" action="ppaction://media"/>
            <a:extLst>
              <a:ext uri="{FF2B5EF4-FFF2-40B4-BE49-F238E27FC236}">
                <a16:creationId xmlns:a16="http://schemas.microsoft.com/office/drawing/2014/main" id="{F1C52252-C5AC-4D85-8632-5FE1B62F1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061" y="5880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4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'industria del franchising in Brasile - ExportFranchising.it">
            <a:extLst>
              <a:ext uri="{FF2B5EF4-FFF2-40B4-BE49-F238E27FC236}">
                <a16:creationId xmlns:a16="http://schemas.microsoft.com/office/drawing/2014/main" id="{36FA17C5-5935-4844-B309-2DB1480C1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3" b="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iapositiva 4">
            <a:hlinkClick r:id="" action="ppaction://media"/>
            <a:extLst>
              <a:ext uri="{FF2B5EF4-FFF2-40B4-BE49-F238E27FC236}">
                <a16:creationId xmlns:a16="http://schemas.microsoft.com/office/drawing/2014/main" id="{5861420C-AE37-4E6C-8343-9879038E0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556" y="6066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9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magini Stock - Bandiera Del Brasile Attaccare In Chicchi Di ...">
            <a:extLst>
              <a:ext uri="{FF2B5EF4-FFF2-40B4-BE49-F238E27FC236}">
                <a16:creationId xmlns:a16="http://schemas.microsoft.com/office/drawing/2014/main" id="{42468840-8F32-4BFF-BCFA-C5C855791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0" b="147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iapositiva 5">
            <a:hlinkClick r:id="" action="ppaction://media"/>
            <a:extLst>
              <a:ext uri="{FF2B5EF4-FFF2-40B4-BE49-F238E27FC236}">
                <a16:creationId xmlns:a16="http://schemas.microsoft.com/office/drawing/2014/main" id="{4AFECBCC-DF00-45B4-9ACB-D547766A2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079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1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 piantagioni e il vero cacao aromatico di Atalia">
            <a:extLst>
              <a:ext uri="{FF2B5EF4-FFF2-40B4-BE49-F238E27FC236}">
                <a16:creationId xmlns:a16="http://schemas.microsoft.com/office/drawing/2014/main" id="{B236537F-57B0-4630-B81A-738632DA11A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3" name="Diapositiva 6">
            <a:hlinkClick r:id="" action="ppaction://media"/>
            <a:extLst>
              <a:ext uri="{FF2B5EF4-FFF2-40B4-BE49-F238E27FC236}">
                <a16:creationId xmlns:a16="http://schemas.microsoft.com/office/drawing/2014/main" id="{8718DCA1-6E3F-4794-9CDE-544F84EA1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6348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7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l cacao? Fa bene, a patto di non esagerare: approfondimento">
            <a:extLst>
              <a:ext uri="{FF2B5EF4-FFF2-40B4-BE49-F238E27FC236}">
                <a16:creationId xmlns:a16="http://schemas.microsoft.com/office/drawing/2014/main" id="{7C417AB7-96A3-4172-AE48-12F72DBF0D57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0" r="30689" b="-2"/>
          <a:stretch/>
        </p:blipFill>
        <p:spPr bwMode="auto">
          <a:xfrm>
            <a:off x="6050276" y="321733"/>
            <a:ext cx="5728548" cy="6214533"/>
          </a:xfrm>
          <a:prstGeom prst="rect">
            <a:avLst/>
          </a:prstGeom>
          <a:noFill/>
        </p:spPr>
      </p:pic>
      <p:pic>
        <p:nvPicPr>
          <p:cNvPr id="3" name="Immagine 2" descr="Fave di Cacao intere tostate | Prodotti | kefir.it">
            <a:extLst>
              <a:ext uri="{FF2B5EF4-FFF2-40B4-BE49-F238E27FC236}">
                <a16:creationId xmlns:a16="http://schemas.microsoft.com/office/drawing/2014/main" id="{2BB0A917-C282-40A4-8778-7A1703D8CC47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0" b="-1"/>
          <a:stretch/>
        </p:blipFill>
        <p:spPr bwMode="auto">
          <a:xfrm>
            <a:off x="134880" y="159026"/>
            <a:ext cx="5728547" cy="6214533"/>
          </a:xfrm>
          <a:prstGeom prst="rect">
            <a:avLst/>
          </a:prstGeom>
          <a:noFill/>
        </p:spPr>
      </p:pic>
      <p:pic>
        <p:nvPicPr>
          <p:cNvPr id="2" name="Diapositiva 7">
            <a:hlinkClick r:id="" action="ppaction://media"/>
            <a:extLst>
              <a:ext uri="{FF2B5EF4-FFF2-40B4-BE49-F238E27FC236}">
                <a16:creationId xmlns:a16="http://schemas.microsoft.com/office/drawing/2014/main" id="{C88F6C13-8589-4CD1-B906-6C1A0CA08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6089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7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a foresta amazzonica, polmone verde del pianeta | L'Ettore">
            <a:extLst>
              <a:ext uri="{FF2B5EF4-FFF2-40B4-BE49-F238E27FC236}">
                <a16:creationId xmlns:a16="http://schemas.microsoft.com/office/drawing/2014/main" id="{12D0CF3F-D32C-4C11-A4AE-DEA53B635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1DCA678-1E01-4978-8086-8FC3BF9F7D02}"/>
              </a:ext>
            </a:extLst>
          </p:cNvPr>
          <p:cNvSpPr txBox="1"/>
          <p:nvPr/>
        </p:nvSpPr>
        <p:spPr>
          <a:xfrm>
            <a:off x="6506818" y="225286"/>
            <a:ext cx="454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latin typeface="Comic Sans MS" panose="030F0702030302020204" pitchFamily="66" charset="0"/>
              </a:rPr>
              <a:t>LA FORESTA AMAZZONICA</a:t>
            </a: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0BB8FA8-C5A8-48D9-8A6D-58B1BA019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092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4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o delle Amazzoni">
            <a:extLst>
              <a:ext uri="{FF2B5EF4-FFF2-40B4-BE49-F238E27FC236}">
                <a16:creationId xmlns:a16="http://schemas.microsoft.com/office/drawing/2014/main" id="{1E12ADAF-6E43-4537-8E3A-BA1472D2A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1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5A62996-31A4-4B76-938A-9AEC3F6D0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565" y="6092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2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13</Words>
  <Application>Microsoft Office PowerPoint</Application>
  <PresentationFormat>Widescreen</PresentationFormat>
  <Paragraphs>5</Paragraphs>
  <Slides>20</Slides>
  <Notes>0</Notes>
  <HiddenSlides>0</HiddenSlides>
  <MMClips>20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Comic Sans MS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daiana vanzo</dc:creator>
  <cp:lastModifiedBy>daiana vanzo</cp:lastModifiedBy>
  <cp:revision>8</cp:revision>
  <dcterms:created xsi:type="dcterms:W3CDTF">2020-04-23T20:24:36Z</dcterms:created>
  <dcterms:modified xsi:type="dcterms:W3CDTF">2020-04-24T15:51:50Z</dcterms:modified>
</cp:coreProperties>
</file>