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65" r:id="rId3"/>
    <p:sldId id="261" r:id="rId4"/>
    <p:sldId id="262" r:id="rId5"/>
    <p:sldId id="263" r:id="rId6"/>
    <p:sldId id="264" r:id="rId7"/>
    <p:sldId id="266" r:id="rId8"/>
    <p:sldId id="267" r:id="rId9"/>
    <p:sldId id="268" r:id="rId10"/>
    <p:sldId id="270" r:id="rId11"/>
    <p:sldId id="271" r:id="rId12"/>
    <p:sldId id="275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98F293-FB5E-4BBE-A9EA-E6939D3DE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1DB975E-FF13-4CAB-A0E8-DD1278DE1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1F714A-D502-41C5-9736-608184C7D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2C1B-35FE-45A2-BA7D-3B4B51DC7DC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9C1091-C489-4A82-AEF4-B2CF13A5F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28DF43-58FF-41A2-9F7E-2DD9267B2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128E-0340-47FA-AC77-633B6A9A67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2590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45B681-76A4-4595-AFF5-42FAD0FDA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F895224-0FBC-4CAB-8BF7-F33A24DD6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6D19AD-F08C-40AC-BAE9-7D470A1C1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2C1B-35FE-45A2-BA7D-3B4B51DC7DC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1E7031-16C9-4991-A4CB-9D26B6DB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72626A-367F-4198-8B9A-462AECFC4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128E-0340-47FA-AC77-633B6A9A67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45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D2B6D51-2FB7-4E82-A553-2967C82A0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28DAFF4-8BF2-4263-8E93-DD8BA5819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50DDB9-CB95-474D-B2F1-740701E81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2C1B-35FE-45A2-BA7D-3B4B51DC7DC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B2A0FF-BCBF-4F6F-91EE-84C0116CB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F0D07F-80C9-4A06-8E23-FB4B0EA05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128E-0340-47FA-AC77-633B6A9A67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60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AC4C7C-D8D3-44AD-AD85-7AB973F7E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A370EA-5727-4AEA-A0AA-3B147AC53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78D474-E60B-46F7-A6F9-AEC5CF253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2C1B-35FE-45A2-BA7D-3B4B51DC7DC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110CDD-84A2-4C69-804F-0A1A826F7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764FAF-8A41-4214-8365-5FE6C0D51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128E-0340-47FA-AC77-633B6A9A67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523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308A58-F7BD-471A-881C-141BA445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06F0D94-8B90-43B1-A064-923A76616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C839D0-1462-404B-9875-51AE7E758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2C1B-35FE-45A2-BA7D-3B4B51DC7DC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834F8D-1150-4EC6-854D-D08D2AAEE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953258-43EA-4269-870B-C05D1AD63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128E-0340-47FA-AC77-633B6A9A67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9033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F247F8-A700-4CE9-BBD2-94CBFD949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877D1A-719F-4A39-967B-FCC662E043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8D6A83E-E191-484D-8D0B-0F9C7BA1E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494C5EA-4F24-40A7-B3D5-BF130D33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2C1B-35FE-45A2-BA7D-3B4B51DC7DC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444930-84CA-4CE2-B859-4228D7C28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82AAF25-75B2-4D8F-A649-D08D8C5D7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128E-0340-47FA-AC77-633B6A9A67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98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737035-E754-4FCC-ADC0-C8ED97836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21D7D60-4F03-4CBF-BCED-177C04DD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8C3383A-8E1F-43ED-83FE-3D5550572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8B89083-639B-4CEC-877A-C971F9A09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B8DF55D-2D72-4274-BBC6-17CEFA28D6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58FE73E-86CF-450A-A842-D786067AA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2C1B-35FE-45A2-BA7D-3B4B51DC7DC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F292657-4D19-4651-B6BB-FBD648DF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2330EC-9896-4DBA-BFA9-2D1A49D37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128E-0340-47FA-AC77-633B6A9A67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651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47BB89-4EC4-48A3-81F4-FDB8C602D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D6E6FB7-6B0E-46C3-AF0A-5D55491A3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2C1B-35FE-45A2-BA7D-3B4B51DC7DC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E6CFF17-C6E0-4CA2-958A-4C65ACBED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38E7CB-E57D-46F1-9A4D-FCFB162AA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128E-0340-47FA-AC77-633B6A9A67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590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5D30B96-BE71-41B0-A51E-27653AC23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2C1B-35FE-45A2-BA7D-3B4B51DC7DC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98C5A5E-0FF6-44A6-A578-21CB1D6E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9B5D87B-437E-40A1-999C-C9D9E9B7B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128E-0340-47FA-AC77-633B6A9A67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800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8A8C59-FD81-4DAF-B953-752A1C096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108A38-3FCF-42E8-8E37-217CEEBF8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872CA09-C33A-484F-B779-7E10E49AB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344A29F-2BB9-4267-BEA8-1A30EC3B9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2C1B-35FE-45A2-BA7D-3B4B51DC7DC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227308B-893F-4D3D-A0B6-A387C91D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A57617-DF5E-489F-A896-BC8B44776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128E-0340-47FA-AC77-633B6A9A67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974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240CE4-AC6F-48A9-8FCC-E0D04A527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1EAB0E1-ECDD-4297-8D0D-2F379CC6F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B5E39FA-6737-49AC-AD45-3B086D3A9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60CE25D-89BC-4BC6-B1B8-43AE51E29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2C1B-35FE-45A2-BA7D-3B4B51DC7DC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7E38887-0DD9-49A7-A40B-9A23E39F7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CE609D3-FF2E-4C96-B491-500ACD97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128E-0340-47FA-AC77-633B6A9A67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467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D6A2F70-ACEA-4A6A-83CC-07924711E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6D197E-F898-4F2B-9206-5B8BCE511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A91B59-5B54-4F1F-8BF6-15DD6ABB9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82C1B-35FE-45A2-BA7D-3B4B51DC7DC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06F998-08A1-4E56-8C1C-8EBA5AE2E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72F589-826F-4C49-9C18-55D2D3D15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C128E-0340-47FA-AC77-633B6A9A67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653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jpeg"/><Relationship Id="rId4" Type="http://schemas.openxmlformats.org/officeDocument/2006/relationships/image" Target="../media/image1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FC74B83-752F-4A9F-A4F5-C6DD35D07464}"/>
              </a:ext>
            </a:extLst>
          </p:cNvPr>
          <p:cNvSpPr/>
          <p:nvPr/>
        </p:nvSpPr>
        <p:spPr>
          <a:xfrm>
            <a:off x="-118411" y="2136338"/>
            <a:ext cx="1221680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CIAO DELFINI!!!</a:t>
            </a:r>
          </a:p>
          <a:p>
            <a:pPr algn="ctr"/>
            <a:r>
              <a:rPr lang="it-IT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VI RINGRAZ</a:t>
            </a:r>
            <a:r>
              <a:rPr lang="it-IT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IAMO PER I </a:t>
            </a:r>
          </a:p>
          <a:p>
            <a:pPr algn="ctr"/>
            <a:r>
              <a:rPr lang="it-IT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LAVORI CHE CI AVETE MANDATO!!</a:t>
            </a:r>
          </a:p>
        </p:txBody>
      </p:sp>
      <p:pic>
        <p:nvPicPr>
          <p:cNvPr id="3" name="Musica allegra _La nuvola di Oz_ Ipiman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8DCE15FB-609C-4281-8EF7-711A335A80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306" y="6013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6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persona, interni, figlio, sedendo&#10;&#10;Descrizione generata automaticamente">
            <a:extLst>
              <a:ext uri="{FF2B5EF4-FFF2-40B4-BE49-F238E27FC236}">
                <a16:creationId xmlns:a16="http://schemas.microsoft.com/office/drawing/2014/main" id="{8AEF605A-CBCB-43D3-A198-20661DC57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63333"/>
      </p:ext>
    </p:extLst>
  </p:cSld>
  <p:clrMapOvr>
    <a:masterClrMapping/>
  </p:clrMapOvr>
  <p:transition spd="slow" advTm="3000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persona, piccolo, interni, ragazzo&#10;&#10;Descrizione generata automaticamente">
            <a:extLst>
              <a:ext uri="{FF2B5EF4-FFF2-40B4-BE49-F238E27FC236}">
                <a16:creationId xmlns:a16="http://schemas.microsoft.com/office/drawing/2014/main" id="{347B0BD2-7EDB-4DA1-B418-4833ADBE53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450"/>
          <a:stretch/>
        </p:blipFill>
        <p:spPr>
          <a:xfrm>
            <a:off x="321733" y="321732"/>
            <a:ext cx="3777025" cy="6214533"/>
          </a:xfrm>
          <a:prstGeom prst="rect">
            <a:avLst/>
          </a:prstGeom>
        </p:spPr>
      </p:pic>
      <p:pic>
        <p:nvPicPr>
          <p:cNvPr id="10" name="Immagine 9" descr="Immagine che contiene interni, persona, piccolo, cibo&#10;&#10;Descrizione generata automaticamente">
            <a:extLst>
              <a:ext uri="{FF2B5EF4-FFF2-40B4-BE49-F238E27FC236}">
                <a16:creationId xmlns:a16="http://schemas.microsoft.com/office/drawing/2014/main" id="{B6FC8066-1989-4D88-945C-2E58C1CE51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561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4" name="Immagine 3" descr="Immagine che contiene persona, interni, piccolo, figlio&#10;&#10;Descrizione generata automaticamente">
            <a:extLst>
              <a:ext uri="{FF2B5EF4-FFF2-40B4-BE49-F238E27FC236}">
                <a16:creationId xmlns:a16="http://schemas.microsoft.com/office/drawing/2014/main" id="{AD68DC7F-004F-4A85-87AB-93077C7A0E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7588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</p:spPr>
      </p:pic>
      <p:pic>
        <p:nvPicPr>
          <p:cNvPr id="2" name="Musica allegra _La nuvola di Oz_ Ipiman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79D73CB5-876C-42A8-891D-496894EFBD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9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5466" y="5926665"/>
            <a:ext cx="609600" cy="6096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FAB0FE0-D48A-4222-A165-4A0C2993A35B}"/>
              </a:ext>
            </a:extLst>
          </p:cNvPr>
          <p:cNvSpPr/>
          <p:nvPr/>
        </p:nvSpPr>
        <p:spPr>
          <a:xfrm>
            <a:off x="8397792" y="321732"/>
            <a:ext cx="2287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>
                <a:ln/>
                <a:solidFill>
                  <a:schemeClr val="accent4"/>
                </a:solidFill>
                <a:effectLst/>
              </a:rPr>
              <a:t>NICOLE</a:t>
            </a:r>
          </a:p>
        </p:txBody>
      </p:sp>
    </p:spTree>
    <p:extLst>
      <p:ext uri="{BB962C8B-B14F-4D97-AF65-F5344CB8AC3E}">
        <p14:creationId xmlns:p14="http://schemas.microsoft.com/office/powerpoint/2010/main" val="85296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FC74B83-752F-4A9F-A4F5-C6DD35D07464}"/>
              </a:ext>
            </a:extLst>
          </p:cNvPr>
          <p:cNvSpPr/>
          <p:nvPr/>
        </p:nvSpPr>
        <p:spPr>
          <a:xfrm>
            <a:off x="1548715" y="2136338"/>
            <a:ext cx="888256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GRAZIE DELFINI!!</a:t>
            </a:r>
          </a:p>
          <a:p>
            <a:pPr algn="ctr"/>
            <a:r>
              <a:rPr lang="it-IT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COMPLIMENTI A TUTTI!!</a:t>
            </a:r>
          </a:p>
          <a:p>
            <a:pPr algn="ctr"/>
            <a:r>
              <a:rPr lang="it-IT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CONTINUATE COSÍ!</a:t>
            </a:r>
          </a:p>
        </p:txBody>
      </p:sp>
    </p:spTree>
    <p:extLst>
      <p:ext uri="{BB962C8B-B14F-4D97-AF65-F5344CB8AC3E}">
        <p14:creationId xmlns:p14="http://schemas.microsoft.com/office/powerpoint/2010/main" val="79390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asciugamano&#10;&#10;Descrizione generata automaticamente">
            <a:extLst>
              <a:ext uri="{FF2B5EF4-FFF2-40B4-BE49-F238E27FC236}">
                <a16:creationId xmlns:a16="http://schemas.microsoft.com/office/drawing/2014/main" id="{33451465-AD93-4E37-A9A7-29F805332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77" y="643466"/>
            <a:ext cx="1870071" cy="262466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AAD7F63-48AE-4016-991A-D3441D58C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450" y="643466"/>
            <a:ext cx="3537624" cy="557106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6C0C467-84A2-4604-B0E2-9B4D19D0E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175" y="643466"/>
            <a:ext cx="1856947" cy="262466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97B1695-B236-4E68-B528-E1D28D954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0280" y="3917946"/>
            <a:ext cx="2624665" cy="196849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24A522B-6607-45E1-A656-C5F1D50ADB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165" y="3589863"/>
            <a:ext cx="1830964" cy="2643992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6FB65D8E-1709-4818-90DE-A6F06E7A656B}"/>
              </a:ext>
            </a:extLst>
          </p:cNvPr>
          <p:cNvSpPr/>
          <p:nvPr/>
        </p:nvSpPr>
        <p:spPr>
          <a:xfrm>
            <a:off x="4876199" y="6082748"/>
            <a:ext cx="2042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dirty="0">
                <a:ln/>
                <a:solidFill>
                  <a:schemeClr val="accent4"/>
                </a:solidFill>
              </a:rPr>
              <a:t>DIEGO</a:t>
            </a:r>
            <a:endParaRPr lang="it-IT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27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sedendo, facciata, tavolo, panca&#10;&#10;Descrizione generata automaticamente">
            <a:extLst>
              <a:ext uri="{FF2B5EF4-FFF2-40B4-BE49-F238E27FC236}">
                <a16:creationId xmlns:a16="http://schemas.microsoft.com/office/drawing/2014/main" id="{FFDAE061-9157-4D08-85FE-52D820CDB5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1" r="3" b="9839"/>
          <a:stretch/>
        </p:blipFill>
        <p:spPr>
          <a:xfrm>
            <a:off x="320045" y="320039"/>
            <a:ext cx="4570678" cy="4128360"/>
          </a:xfrm>
          <a:prstGeom prst="rect">
            <a:avLst/>
          </a:prstGeom>
        </p:spPr>
      </p:pic>
      <p:pic>
        <p:nvPicPr>
          <p:cNvPr id="12" name="Immagine 11" descr="Immagine che contiene interni, persona, figlio, sedendo&#10;&#10;Descrizione generata automaticamente">
            <a:extLst>
              <a:ext uri="{FF2B5EF4-FFF2-40B4-BE49-F238E27FC236}">
                <a16:creationId xmlns:a16="http://schemas.microsoft.com/office/drawing/2014/main" id="{62E72E1A-9123-4D5A-88E1-B947B2B24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76" b="-1"/>
          <a:stretch/>
        </p:blipFill>
        <p:spPr>
          <a:xfrm>
            <a:off x="4960969" y="320039"/>
            <a:ext cx="2249424" cy="4141235"/>
          </a:xfrm>
          <a:prstGeom prst="rect">
            <a:avLst/>
          </a:prstGeom>
        </p:spPr>
      </p:pic>
      <p:pic>
        <p:nvPicPr>
          <p:cNvPr id="4" name="Immagine 3" descr="Immagine che contiene pianta, fiore, tavolo, vaso&#10;&#10;Descrizione generata automaticamente">
            <a:extLst>
              <a:ext uri="{FF2B5EF4-FFF2-40B4-BE49-F238E27FC236}">
                <a16:creationId xmlns:a16="http://schemas.microsoft.com/office/drawing/2014/main" id="{BBB5C757-74B4-40D6-92B3-3672008C62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0" r="-1" b="-1"/>
          <a:stretch/>
        </p:blipFill>
        <p:spPr>
          <a:xfrm>
            <a:off x="320044" y="4540158"/>
            <a:ext cx="2249424" cy="1997803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E47AD763-3830-4AC7-94B8-4D58FEAD26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r="-1" b="52449"/>
          <a:stretch/>
        </p:blipFill>
        <p:spPr>
          <a:xfrm>
            <a:off x="2645048" y="4540158"/>
            <a:ext cx="4572626" cy="1997803"/>
          </a:xfrm>
          <a:prstGeom prst="rect">
            <a:avLst/>
          </a:prstGeom>
        </p:spPr>
      </p:pic>
      <p:pic>
        <p:nvPicPr>
          <p:cNvPr id="14" name="Immagine 13" descr="Immagine che contiene persona, interni, tavolo, giovane&#10;&#10;Descrizione generata automaticamente">
            <a:extLst>
              <a:ext uri="{FF2B5EF4-FFF2-40B4-BE49-F238E27FC236}">
                <a16:creationId xmlns:a16="http://schemas.microsoft.com/office/drawing/2014/main" id="{8BCFA240-FADA-476E-BDF3-A75E918A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r="356" b="3"/>
          <a:stretch/>
        </p:blipFill>
        <p:spPr>
          <a:xfrm>
            <a:off x="7287920" y="320039"/>
            <a:ext cx="4572626" cy="6238642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C3AF6128-A075-42C0-B9EE-DCB7A4582260}"/>
              </a:ext>
            </a:extLst>
          </p:cNvPr>
          <p:cNvSpPr/>
          <p:nvPr/>
        </p:nvSpPr>
        <p:spPr>
          <a:xfrm>
            <a:off x="7606101" y="489178"/>
            <a:ext cx="18565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>
                <a:ln/>
                <a:solidFill>
                  <a:schemeClr val="accent4"/>
                </a:solidFill>
                <a:effectLst/>
              </a:rPr>
              <a:t>DELIA</a:t>
            </a:r>
          </a:p>
        </p:txBody>
      </p:sp>
    </p:spTree>
    <p:extLst>
      <p:ext uri="{BB962C8B-B14F-4D97-AF65-F5344CB8AC3E}">
        <p14:creationId xmlns:p14="http://schemas.microsoft.com/office/powerpoint/2010/main" val="3641092879"/>
      </p:ext>
    </p:extLst>
  </p:cSld>
  <p:clrMapOvr>
    <a:masterClrMapping/>
  </p:clrMapOvr>
  <p:transition spd="slow" advTm="3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E8424B5-5617-460A-9BC6-C2A45F61C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0C69968-DC89-4CE7-9B70-C5CCE0E8E75D}"/>
              </a:ext>
            </a:extLst>
          </p:cNvPr>
          <p:cNvSpPr/>
          <p:nvPr/>
        </p:nvSpPr>
        <p:spPr>
          <a:xfrm>
            <a:off x="517543" y="603521"/>
            <a:ext cx="2602175" cy="329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kern="1200" cap="none" spc="0" dirty="0">
              <a:ln/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C75FD8A-DC1D-488F-9ABD-BE8D8DE30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1" b="-1"/>
          <a:stretch/>
        </p:blipFill>
        <p:spPr>
          <a:xfrm>
            <a:off x="3594313" y="10"/>
            <a:ext cx="2987163" cy="4381466"/>
          </a:xfrm>
          <a:prstGeom prst="rect">
            <a:avLst/>
          </a:prstGeom>
        </p:spPr>
      </p:pic>
      <p:pic>
        <p:nvPicPr>
          <p:cNvPr id="14" name="Immagine 13" descr="Immagine che contiene persona, interni, uomo, giovane&#10;&#10;Descrizione generata automaticamente">
            <a:extLst>
              <a:ext uri="{FF2B5EF4-FFF2-40B4-BE49-F238E27FC236}">
                <a16:creationId xmlns:a16="http://schemas.microsoft.com/office/drawing/2014/main" id="{C4C60CF9-DE45-4BDA-9F40-6A8A3E1634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1" r="-2" b="188"/>
          <a:stretch/>
        </p:blipFill>
        <p:spPr>
          <a:xfrm rot="5400000">
            <a:off x="5771756" y="3181222"/>
            <a:ext cx="4422489" cy="29310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D64E4A0-89D3-4E8B-A425-F27004A85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1400" y="4374006"/>
            <a:ext cx="2947057" cy="6219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cibo&#10;&#10;Descrizione generata automaticamente">
            <a:extLst>
              <a:ext uri="{FF2B5EF4-FFF2-40B4-BE49-F238E27FC236}">
                <a16:creationId xmlns:a16="http://schemas.microsoft.com/office/drawing/2014/main" id="{2C71F785-A95B-4902-9776-EABF289932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" r="10257" b="-1"/>
          <a:stretch/>
        </p:blipFill>
        <p:spPr>
          <a:xfrm>
            <a:off x="9501552" y="-2"/>
            <a:ext cx="2690447" cy="4381477"/>
          </a:xfrm>
          <a:prstGeom prst="rect">
            <a:avLst/>
          </a:prstGeom>
        </p:spPr>
      </p:pic>
      <p:pic>
        <p:nvPicPr>
          <p:cNvPr id="3" name="Immagine 2" descr="Immagine che contiene maglietta&#10;&#10;Descrizione generata automaticamente">
            <a:extLst>
              <a:ext uri="{FF2B5EF4-FFF2-40B4-BE49-F238E27FC236}">
                <a16:creationId xmlns:a16="http://schemas.microsoft.com/office/drawing/2014/main" id="{A831FD4B-12AC-43D3-B5D1-34C90EB651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7" b="41179"/>
          <a:stretch/>
        </p:blipFill>
        <p:spPr>
          <a:xfrm>
            <a:off x="20" y="4438014"/>
            <a:ext cx="3636133" cy="241998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E9368E-6E27-471B-AFCF-835119167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90800" y="3396996"/>
            <a:ext cx="6858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1C45042-05EB-44F8-8F82-17E64A664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74006"/>
            <a:ext cx="3636153" cy="6400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550C65-8576-4902-BAB1-689D99654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20472" y="3396996"/>
            <a:ext cx="6858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2DC7221-E4DB-43BA-89B3-8F815FFC7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0581" y="3396996"/>
            <a:ext cx="6858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2302FC-37C6-4AA8-898D-FBE3E66FD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4373" y="2382391"/>
            <a:ext cx="2967180" cy="6400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240BC32-8C2F-49FC-8076-1D6C57B60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45414" y="4375611"/>
            <a:ext cx="2743199" cy="6058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36D8A96-76A8-4CD0-A292-DFFAA401E7F2}"/>
              </a:ext>
            </a:extLst>
          </p:cNvPr>
          <p:cNvSpPr/>
          <p:nvPr/>
        </p:nvSpPr>
        <p:spPr>
          <a:xfrm>
            <a:off x="689684" y="1263673"/>
            <a:ext cx="2483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kern="1200" cap="none" spc="0" dirty="0">
                <a:ln/>
                <a:solidFill>
                  <a:schemeClr val="accent4"/>
                </a:solidFill>
                <a:effectLst/>
                <a:latin typeface="+mj-lt"/>
                <a:ea typeface="+mj-ea"/>
                <a:cs typeface="+mj-cs"/>
              </a:rPr>
              <a:t>ANDREA</a:t>
            </a:r>
            <a:endParaRPr lang="it-IT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9576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842D5BFF-2157-4BE6-BD77-3AB2972FC7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541930"/>
              </p:ext>
            </p:extLst>
          </p:nvPr>
        </p:nvGraphicFramePr>
        <p:xfrm>
          <a:off x="636379" y="374294"/>
          <a:ext cx="4599195" cy="6483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6379" y="374294"/>
                        <a:ext cx="4599195" cy="64837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magine 3" descr="Immagine che contiene persona, interni, giovane, tenendo&#10;&#10;Descrizione generata automaticamente">
            <a:extLst>
              <a:ext uri="{FF2B5EF4-FFF2-40B4-BE49-F238E27FC236}">
                <a16:creationId xmlns:a16="http://schemas.microsoft.com/office/drawing/2014/main" id="{A2675199-42F7-4B34-A8D5-702271C0D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7397" y="1941934"/>
            <a:ext cx="5832242" cy="437418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42F1BA1-7B9B-4A3D-94DD-95AB6CF34617}"/>
              </a:ext>
            </a:extLst>
          </p:cNvPr>
          <p:cNvSpPr/>
          <p:nvPr/>
        </p:nvSpPr>
        <p:spPr>
          <a:xfrm>
            <a:off x="5235574" y="374294"/>
            <a:ext cx="2672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>
                <a:ln/>
                <a:solidFill>
                  <a:schemeClr val="accent4"/>
                </a:solidFill>
                <a:effectLst/>
              </a:rPr>
              <a:t>MELISSA</a:t>
            </a:r>
          </a:p>
        </p:txBody>
      </p:sp>
    </p:spTree>
    <p:extLst>
      <p:ext uri="{BB962C8B-B14F-4D97-AF65-F5344CB8AC3E}">
        <p14:creationId xmlns:p14="http://schemas.microsoft.com/office/powerpoint/2010/main" val="20775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000">
        <p:cut/>
      </p:transition>
    </mc:Choice>
    <mc:Fallback xmlns="">
      <p:transition advTm="3000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persona, interni, tavolo, ragazza&#10;&#10;Descrizione generata automaticamente">
            <a:extLst>
              <a:ext uri="{FF2B5EF4-FFF2-40B4-BE49-F238E27FC236}">
                <a16:creationId xmlns:a16="http://schemas.microsoft.com/office/drawing/2014/main" id="{274DA5BE-FC72-442D-B058-7A1EC7022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" r="10813" b="-2"/>
          <a:stretch/>
        </p:blipFill>
        <p:spPr>
          <a:xfrm>
            <a:off x="321733" y="321732"/>
            <a:ext cx="3777025" cy="6214533"/>
          </a:xfrm>
          <a:prstGeom prst="rect">
            <a:avLst/>
          </a:prstGeom>
        </p:spPr>
      </p:pic>
      <p:pic>
        <p:nvPicPr>
          <p:cNvPr id="8" name="Immagine 7" descr="Immagine che contiene ragazza, piccolo, figlio, sedendo&#10;&#10;Descrizione generata automaticamente">
            <a:extLst>
              <a:ext uri="{FF2B5EF4-FFF2-40B4-BE49-F238E27FC236}">
                <a16:creationId xmlns:a16="http://schemas.microsoft.com/office/drawing/2014/main" id="{DDA12E5A-75B0-47C1-8128-32854961FA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9" r="-2" b="-2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10" name="Immagine 9" descr="Immagine che contiene interni, ragazza, persona, piccolo&#10;&#10;Descrizione generata automaticamente">
            <a:extLst>
              <a:ext uri="{FF2B5EF4-FFF2-40B4-BE49-F238E27FC236}">
                <a16:creationId xmlns:a16="http://schemas.microsoft.com/office/drawing/2014/main" id="{24173DB1-1B41-4DC2-8A07-9594643C6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r="9420" b="-2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C4B2C74C-6ADA-42A7-A5E5-B5CF8F93610E}"/>
              </a:ext>
            </a:extLst>
          </p:cNvPr>
          <p:cNvSpPr/>
          <p:nvPr/>
        </p:nvSpPr>
        <p:spPr>
          <a:xfrm>
            <a:off x="4734063" y="555440"/>
            <a:ext cx="2209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>
                <a:ln/>
                <a:solidFill>
                  <a:schemeClr val="accent4"/>
                </a:solidFill>
                <a:effectLst/>
              </a:rPr>
              <a:t>ISOTTA</a:t>
            </a:r>
          </a:p>
        </p:txBody>
      </p:sp>
    </p:spTree>
    <p:extLst>
      <p:ext uri="{BB962C8B-B14F-4D97-AF65-F5344CB8AC3E}">
        <p14:creationId xmlns:p14="http://schemas.microsoft.com/office/powerpoint/2010/main" val="2684601179"/>
      </p:ext>
    </p:extLst>
  </p:cSld>
  <p:clrMapOvr>
    <a:masterClrMapping/>
  </p:clrMapOvr>
  <p:transition spd="slow" advTm="3000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tavolo, cibo, sedendo, facciata&#10;&#10;Descrizione generata automaticamente">
            <a:extLst>
              <a:ext uri="{FF2B5EF4-FFF2-40B4-BE49-F238E27FC236}">
                <a16:creationId xmlns:a16="http://schemas.microsoft.com/office/drawing/2014/main" id="{197FE2FE-02F1-479E-A124-94DA99C7D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" r="1" b="6765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5" name="Immagine 14" descr="Immagine che contiene interni, persona, ragazzo, giovane&#10;&#10;Descrizione generata automaticamente">
            <a:extLst>
              <a:ext uri="{FF2B5EF4-FFF2-40B4-BE49-F238E27FC236}">
                <a16:creationId xmlns:a16="http://schemas.microsoft.com/office/drawing/2014/main" id="{7DF836BB-1332-4699-9401-A08C48B5E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0852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4" name="Immagine 3" descr="Immagine che contiene tavolo, verde, cibo&#10;&#10;Descrizione generata automaticamente">
            <a:extLst>
              <a:ext uri="{FF2B5EF4-FFF2-40B4-BE49-F238E27FC236}">
                <a16:creationId xmlns:a16="http://schemas.microsoft.com/office/drawing/2014/main" id="{1E313CC8-4492-4A5D-983A-F7AEDB5465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r="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9" name="Immagine 8" descr="Immagine che contiene interni, tavolo, sedendo, giocattolo&#10;&#10;Descrizione generata automaticamente">
            <a:extLst>
              <a:ext uri="{FF2B5EF4-FFF2-40B4-BE49-F238E27FC236}">
                <a16:creationId xmlns:a16="http://schemas.microsoft.com/office/drawing/2014/main" id="{DED8BA4F-3000-4D2E-99C5-1BF0757E4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114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D080788-9BBB-4533-B9EE-14343C17D1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3" r="-4" b="1121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1EAE2F00-2BDC-4B1C-A947-3766F98003D6}"/>
              </a:ext>
            </a:extLst>
          </p:cNvPr>
          <p:cNvSpPr/>
          <p:nvPr/>
        </p:nvSpPr>
        <p:spPr>
          <a:xfrm>
            <a:off x="4495387" y="3146646"/>
            <a:ext cx="2565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>
                <a:ln/>
                <a:solidFill>
                  <a:schemeClr val="accent4"/>
                </a:solidFill>
                <a:effectLst/>
              </a:rPr>
              <a:t>SIMONE</a:t>
            </a:r>
          </a:p>
        </p:txBody>
      </p:sp>
    </p:spTree>
    <p:extLst>
      <p:ext uri="{BB962C8B-B14F-4D97-AF65-F5344CB8AC3E}">
        <p14:creationId xmlns:p14="http://schemas.microsoft.com/office/powerpoint/2010/main" val="6935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persona, interni, ragazza, figlio&#10;&#10;Descrizione generata automaticamente">
            <a:extLst>
              <a:ext uri="{FF2B5EF4-FFF2-40B4-BE49-F238E27FC236}">
                <a16:creationId xmlns:a16="http://schemas.microsoft.com/office/drawing/2014/main" id="{EAEAC26B-46C8-422F-82C3-FB5D04509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10" b="-1"/>
          <a:stretch/>
        </p:blipFill>
        <p:spPr>
          <a:xfrm rot="5400000">
            <a:off x="330166" y="313300"/>
            <a:ext cx="3067161" cy="3084025"/>
          </a:xfrm>
          <a:prstGeom prst="rect">
            <a:avLst/>
          </a:prstGeom>
        </p:spPr>
      </p:pic>
      <p:pic>
        <p:nvPicPr>
          <p:cNvPr id="14" name="Immagine 13" descr="Immagine che contiene interni, persona, giovane, figlio&#10;&#10;Descrizione generata automaticamente">
            <a:extLst>
              <a:ext uri="{FF2B5EF4-FFF2-40B4-BE49-F238E27FC236}">
                <a16:creationId xmlns:a16="http://schemas.microsoft.com/office/drawing/2014/main" id="{507C3DAA-44BF-4C89-9DB8-F2EBD879BE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" r="17515" b="-1"/>
          <a:stretch/>
        </p:blipFill>
        <p:spPr>
          <a:xfrm rot="5400000">
            <a:off x="328887" y="3461949"/>
            <a:ext cx="3069719" cy="3084025"/>
          </a:xfrm>
          <a:prstGeom prst="rect">
            <a:avLst/>
          </a:prstGeom>
        </p:spPr>
      </p:pic>
      <p:pic>
        <p:nvPicPr>
          <p:cNvPr id="7" name="Immagine 6" descr="Immagine che contiene taglio, asse, uomo, donna&#10;&#10;Descrizione generata automaticamente">
            <a:extLst>
              <a:ext uri="{FF2B5EF4-FFF2-40B4-BE49-F238E27FC236}">
                <a16:creationId xmlns:a16="http://schemas.microsoft.com/office/drawing/2014/main" id="{BEB0DBE7-5175-4FE4-80D6-4192F02DEB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2" r="-2" b="-2"/>
          <a:stretch/>
        </p:blipFill>
        <p:spPr>
          <a:xfrm rot="5400000">
            <a:off x="2458582" y="1353310"/>
            <a:ext cx="6214533" cy="4151376"/>
          </a:xfrm>
          <a:prstGeom prst="rect">
            <a:avLst/>
          </a:prstGeom>
        </p:spPr>
      </p:pic>
      <p:pic>
        <p:nvPicPr>
          <p:cNvPr id="4" name="Immagine 3" descr="Immagine che contiene regina, frigorifero, vecchio, stanza&#10;&#10;Descrizione generata automaticamente">
            <a:extLst>
              <a:ext uri="{FF2B5EF4-FFF2-40B4-BE49-F238E27FC236}">
                <a16:creationId xmlns:a16="http://schemas.microsoft.com/office/drawing/2014/main" id="{9F80A17D-DD63-445D-9B3C-66DEE34601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2" r="-2" b="-2"/>
          <a:stretch/>
        </p:blipFill>
        <p:spPr>
          <a:xfrm rot="5400000">
            <a:off x="6687310" y="1353310"/>
            <a:ext cx="6214533" cy="4151376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B240EEE3-4354-43F8-A35B-AEB77047B7C2}"/>
              </a:ext>
            </a:extLst>
          </p:cNvPr>
          <p:cNvSpPr/>
          <p:nvPr/>
        </p:nvSpPr>
        <p:spPr>
          <a:xfrm>
            <a:off x="8069827" y="422917"/>
            <a:ext cx="2890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>
                <a:ln/>
                <a:solidFill>
                  <a:schemeClr val="accent4"/>
                </a:solidFill>
                <a:effectLst/>
              </a:rPr>
              <a:t>BEATRICE</a:t>
            </a:r>
          </a:p>
        </p:txBody>
      </p:sp>
    </p:spTree>
    <p:extLst>
      <p:ext uri="{BB962C8B-B14F-4D97-AF65-F5344CB8AC3E}">
        <p14:creationId xmlns:p14="http://schemas.microsoft.com/office/powerpoint/2010/main" val="3316287697"/>
      </p:ext>
    </p:extLst>
  </p:cSld>
  <p:clrMapOvr>
    <a:masterClrMapping/>
  </p:clrMapOvr>
  <p:transition spd="slow" advTm="3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persona, interni, figlio, ragazzo&#10;&#10;Descrizione generata automaticamente">
            <a:extLst>
              <a:ext uri="{FF2B5EF4-FFF2-40B4-BE49-F238E27FC236}">
                <a16:creationId xmlns:a16="http://schemas.microsoft.com/office/drawing/2014/main" id="{EABD6296-E80F-47A5-B35F-22E823506C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7" r="9823" b="-1"/>
          <a:stretch/>
        </p:blipFill>
        <p:spPr>
          <a:xfrm rot="5400000">
            <a:off x="330166" y="313300"/>
            <a:ext cx="3067161" cy="3084025"/>
          </a:xfrm>
          <a:prstGeom prst="rect">
            <a:avLst/>
          </a:prstGeom>
        </p:spPr>
      </p:pic>
      <p:pic>
        <p:nvPicPr>
          <p:cNvPr id="5" name="Immagine 4" descr="Immagine che contiene interni, persona, figlio, tavolo&#10;&#10;Descrizione generata automaticamente">
            <a:extLst>
              <a:ext uri="{FF2B5EF4-FFF2-40B4-BE49-F238E27FC236}">
                <a16:creationId xmlns:a16="http://schemas.microsoft.com/office/drawing/2014/main" id="{FADEB07C-7F72-4D04-9870-B404EC71D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" r="-1" b="22673"/>
          <a:stretch/>
        </p:blipFill>
        <p:spPr>
          <a:xfrm>
            <a:off x="321734" y="3469102"/>
            <a:ext cx="3084025" cy="3069719"/>
          </a:xfrm>
          <a:prstGeom prst="rect">
            <a:avLst/>
          </a:prstGeom>
        </p:spPr>
      </p:pic>
      <p:pic>
        <p:nvPicPr>
          <p:cNvPr id="3" name="Immagine 2" descr="Immagine che contiene interni, rosso, sedendo, finestra&#10;&#10;Descrizione generata automaticamente">
            <a:extLst>
              <a:ext uri="{FF2B5EF4-FFF2-40B4-BE49-F238E27FC236}">
                <a16:creationId xmlns:a16="http://schemas.microsoft.com/office/drawing/2014/main" id="{5DCC7C05-1D90-4E14-858D-EE4E4E1D2D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2" r="-2" b="-2"/>
          <a:stretch/>
        </p:blipFill>
        <p:spPr>
          <a:xfrm rot="5400000">
            <a:off x="2458582" y="1353310"/>
            <a:ext cx="6214533" cy="4151376"/>
          </a:xfrm>
          <a:prstGeom prst="rect">
            <a:avLst/>
          </a:prstGeom>
        </p:spPr>
      </p:pic>
      <p:pic>
        <p:nvPicPr>
          <p:cNvPr id="9" name="Immagine 8" descr="Immagine che contiene interni, tavolo, persona, figlio&#10;&#10;Descrizione generata automaticamente">
            <a:extLst>
              <a:ext uri="{FF2B5EF4-FFF2-40B4-BE49-F238E27FC236}">
                <a16:creationId xmlns:a16="http://schemas.microsoft.com/office/drawing/2014/main" id="{022E0050-4253-4CEC-88E5-9E73903CD3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r="4797" b="-2"/>
          <a:stretch/>
        </p:blipFill>
        <p:spPr>
          <a:xfrm>
            <a:off x="7718889" y="321732"/>
            <a:ext cx="4151376" cy="621453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418865D-5628-4067-B345-5B75B084CE1A}"/>
              </a:ext>
            </a:extLst>
          </p:cNvPr>
          <p:cNvSpPr/>
          <p:nvPr/>
        </p:nvSpPr>
        <p:spPr>
          <a:xfrm>
            <a:off x="4284043" y="581944"/>
            <a:ext cx="29082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>
                <a:ln/>
                <a:solidFill>
                  <a:schemeClr val="accent4"/>
                </a:solidFill>
                <a:effectLst/>
              </a:rPr>
              <a:t>LORENZO</a:t>
            </a:r>
          </a:p>
        </p:txBody>
      </p:sp>
    </p:spTree>
    <p:extLst>
      <p:ext uri="{BB962C8B-B14F-4D97-AF65-F5344CB8AC3E}">
        <p14:creationId xmlns:p14="http://schemas.microsoft.com/office/powerpoint/2010/main" val="346552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32</Words>
  <Application>Microsoft Office PowerPoint</Application>
  <PresentationFormat>Widescreen</PresentationFormat>
  <Paragraphs>15</Paragraphs>
  <Slides>12</Slides>
  <Notes>0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Tema di Office</vt:lpstr>
      <vt:lpstr>PDF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daiana vanzo</dc:creator>
  <cp:lastModifiedBy>daiana vanzo</cp:lastModifiedBy>
  <cp:revision>9</cp:revision>
  <dcterms:created xsi:type="dcterms:W3CDTF">2020-04-30T12:31:17Z</dcterms:created>
  <dcterms:modified xsi:type="dcterms:W3CDTF">2020-05-02T06:54:18Z</dcterms:modified>
</cp:coreProperties>
</file>