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9437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47" autoAdjust="0"/>
    <p:restoredTop sz="94662"/>
  </p:normalViewPr>
  <p:slideViewPr>
    <p:cSldViewPr snapToGrid="0" snapToObjects="1">
      <p:cViewPr varScale="1">
        <p:scale>
          <a:sx n="66" d="100"/>
          <a:sy n="66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E9BDF-0204-443B-B9EC-3FC45B733D10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36960-9299-491E-ADDE-D699BC1B89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87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A886A-40DA-394D-A3E5-CBDA2F256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68E7F8-ED99-7A4D-857B-33484BF2B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296381-D842-B245-8343-FFAA775C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9BFA8C-E749-2546-B1FE-38BC95EE8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13272D-C2C1-5B49-B144-139FBD92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63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3EAAB-AEF1-BB41-9F9D-9373EB14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813B57C-218B-F040-82BA-CCE258FD5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957FE3-A531-1B45-8524-91FC7C95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6DDDE0-3A82-C941-A7E8-20668F3A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445252-900A-2A40-9395-A72F5AF9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31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2808C3A-8777-DC49-992A-8E290001A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586470-3B4C-6847-BE5A-80DCD3FE4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2D4328-8F7B-8849-A5AB-5B54215C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DEF09-3146-0F4D-8775-804103BB2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BDD7FC-9924-8D4C-8F5F-AC9A6527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6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3230C9-9E42-1942-9D14-557FAF80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683C51-80DC-D94D-8A1E-89AD3AD07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5BCF9A-B1BA-6240-9AE7-0108AF2C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CD85CD-A4A0-BC48-A221-46BC5655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7BFE4B-919B-0245-B1C0-C0190589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0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AB195-E30C-4343-A626-17DC9FD6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20D516-2A5B-B54A-B266-AC99B48C7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C12149-C226-5542-93B8-93888C4E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50D651-8AA6-5643-B53E-BF62B28E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CD3424-D728-F546-9D7E-777C25C6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0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7E8475-A1B9-8D4E-906B-5AEB5D71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DBDCED-12B9-CF4E-B909-3FA89AD03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CF22EA-DBDF-164C-80F8-2BEAEA02A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AED27E-F9D2-F646-AC54-3F9FB42C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FE3373-A504-AB4D-9DBE-4A935B44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D4E347-6F11-6345-A73C-1B881990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3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4A0402-3A02-8E44-9276-B40E9B37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7A9D0A-9DA1-A945-8140-1A7CA4559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9FEEE5-241E-5249-BC6C-E2DE90849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1ED82C-CE9B-BE44-8FFC-C94A34556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EE8A18-2626-BA4C-8205-88A2E36C3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2A7C704-E438-9046-8169-E833CDFC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52C4410-0340-7545-9571-8AE3BB8F3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7B10AE-48E1-524E-9AE2-8812EA74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0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E4635-B790-804B-9BD3-83F38A05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DD0764-27EE-AB47-A204-3F0E02CD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F40724-DF84-4F4C-A0EC-F2905D01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FC48F4-3334-764C-AD4D-A1AC955B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3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E2196E9-4025-E64B-B323-B1561DEA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77B492-D6BB-FF48-9610-686931B4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1EA7BE-A471-2746-9727-F3A1E4F0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7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CD527B-F631-B848-B171-B292660A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8E39FD-C3F1-9E45-8879-684A77C27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7E8CD9-AB78-1D41-BF90-75E9CE99F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A83649-0924-9E48-8117-42FC89F6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346778-9E01-BB4F-8DC4-40B1D9DF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39CF89-252C-D749-A518-7E474B23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7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863FF-21BE-8E41-9799-D99F2BFFC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0F5F507-4D5C-744A-9681-9520FE5B12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7158F1-CA71-AD42-A709-4462DCE10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F7D283-D82B-8949-B355-E419C486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89ABE4-B341-634C-B84A-B728DFD5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A07254-45B0-D440-B641-2C7C27D9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9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AD25BA2-3E23-AB4E-8109-516CA7567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0F272C-9D74-924B-A4BE-923F8E8AF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E586D9-346A-1D46-A4F3-8816448B3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C7275-A473-4640-BD8C-D1B92F12EED7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8BED24-6DF8-3748-A27C-498BFB682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F1392E-E2B2-3647-B48A-225A27E79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4D47A-289D-4541-B086-ABCE9AA26C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77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4.mp3"/><Relationship Id="rId7" Type="http://schemas.openxmlformats.org/officeDocument/2006/relationships/image" Target="../media/image4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8.mp3"/><Relationship Id="rId7" Type="http://schemas.openxmlformats.org/officeDocument/2006/relationships/image" Target="../media/image13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10.mp3"/><Relationship Id="rId7" Type="http://schemas.openxmlformats.org/officeDocument/2006/relationships/image" Target="../media/image16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12.mp3"/><Relationship Id="rId7" Type="http://schemas.openxmlformats.org/officeDocument/2006/relationships/image" Target="../media/image18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media" Target="../media/media14.mp3"/><Relationship Id="rId7" Type="http://schemas.openxmlformats.org/officeDocument/2006/relationships/image" Target="../media/image21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4.mp3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83C057-3FCB-C240-BA25-51B04896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800" dirty="0">
                <a:solidFill>
                  <a:srgbClr val="00B050"/>
                </a:solidFill>
                <a:latin typeface="Cooper Black" panose="0208090404030B020404" pitchFamily="18" charset="77"/>
              </a:rPr>
              <a:t>VIAGGIO NEL MONDO DEGLI ANIMALI</a:t>
            </a:r>
          </a:p>
        </p:txBody>
      </p:sp>
      <p:pic>
        <p:nvPicPr>
          <p:cNvPr id="12" name="slide 1">
            <a:hlinkClick r:id="" action="ppaction://media"/>
            <a:extLst>
              <a:ext uri="{FF2B5EF4-FFF2-40B4-BE49-F238E27FC236}">
                <a16:creationId xmlns:a16="http://schemas.microsoft.com/office/drawing/2014/main" id="{AA0A9E6E-B2D7-8B41-81C4-A3E31BCCA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00" y="6086475"/>
            <a:ext cx="406399" cy="4063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6853155-54AB-B245-BF7B-C007DD6F66F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59542" y="2442799"/>
            <a:ext cx="10294258" cy="2891564"/>
          </a:xfrm>
          <a:prstGeom prst="rect">
            <a:avLst/>
          </a:prstGeom>
        </p:spPr>
      </p:pic>
      <p:pic>
        <p:nvPicPr>
          <p:cNvPr id="3" name="Sigla SuperQuark - Aria sulla Quarta Corda (mp3cut.net)">
            <a:hlinkClick r:id="" action="ppaction://media"/>
            <a:extLst>
              <a:ext uri="{FF2B5EF4-FFF2-40B4-BE49-F238E27FC236}">
                <a16:creationId xmlns:a16="http://schemas.microsoft.com/office/drawing/2014/main" id="{C281CDB8-182D-456B-822B-E368ECC2F0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199" y="2127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0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880508-AB24-894E-BEF4-14FDB42B5F04}"/>
              </a:ext>
            </a:extLst>
          </p:cNvPr>
          <p:cNvSpPr txBox="1"/>
          <p:nvPr/>
        </p:nvSpPr>
        <p:spPr>
          <a:xfrm>
            <a:off x="1600200" y="760138"/>
            <a:ext cx="3986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L’ORSO</a:t>
            </a:r>
          </a:p>
        </p:txBody>
      </p:sp>
      <p:pic>
        <p:nvPicPr>
          <p:cNvPr id="7" name="slide 2">
            <a:hlinkClick r:id="" action="ppaction://media"/>
            <a:extLst>
              <a:ext uri="{FF2B5EF4-FFF2-40B4-BE49-F238E27FC236}">
                <a16:creationId xmlns:a16="http://schemas.microsoft.com/office/drawing/2014/main" id="{969FC748-D244-5E4B-8149-78CAC608A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3" y="5574637"/>
            <a:ext cx="428171" cy="428171"/>
          </a:xfrm>
          <a:prstGeom prst="rect">
            <a:avLst/>
          </a:prstGeom>
        </p:spPr>
      </p:pic>
      <p:pic>
        <p:nvPicPr>
          <p:cNvPr id="9" name="Immagine 8" descr="Immagine che contiene orso, esterni, animale, marrone&#10;&#10;Descrizione generata automaticamente">
            <a:extLst>
              <a:ext uri="{FF2B5EF4-FFF2-40B4-BE49-F238E27FC236}">
                <a16:creationId xmlns:a16="http://schemas.microsoft.com/office/drawing/2014/main" id="{59ACEBC9-171F-4E0D-9857-51848F4DB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589" y="394380"/>
            <a:ext cx="4193040" cy="2797236"/>
          </a:xfrm>
          <a:prstGeom prst="rect">
            <a:avLst/>
          </a:prstGeom>
        </p:spPr>
      </p:pic>
      <p:pic>
        <p:nvPicPr>
          <p:cNvPr id="11" name="Immagine 10" descr="Immagine che contiene orso, roccia, animale, esterni&#10;&#10;Descrizione generata automaticamente">
            <a:extLst>
              <a:ext uri="{FF2B5EF4-FFF2-40B4-BE49-F238E27FC236}">
                <a16:creationId xmlns:a16="http://schemas.microsoft.com/office/drawing/2014/main" id="{5FAFD019-97DC-4C04-9D4A-9F53177D32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86" y="2359723"/>
            <a:ext cx="4572000" cy="3429000"/>
          </a:xfrm>
          <a:prstGeom prst="rect">
            <a:avLst/>
          </a:prstGeom>
        </p:spPr>
      </p:pic>
      <p:pic>
        <p:nvPicPr>
          <p:cNvPr id="13" name="Immagine 12" descr="Immagine che contiene erba, esterni, animale, mammifero&#10;&#10;Descrizione generata automaticamente">
            <a:extLst>
              <a:ext uri="{FF2B5EF4-FFF2-40B4-BE49-F238E27FC236}">
                <a16:creationId xmlns:a16="http://schemas.microsoft.com/office/drawing/2014/main" id="{B4A193E6-5AEA-4477-8AA0-ACE9FB845A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413" y="3486392"/>
            <a:ext cx="4790418" cy="3191616"/>
          </a:xfrm>
          <a:prstGeom prst="rect">
            <a:avLst/>
          </a:prstGeom>
        </p:spPr>
      </p:pic>
      <p:pic>
        <p:nvPicPr>
          <p:cNvPr id="2" name="Il verso dell'orso (mp3cut.net)">
            <a:hlinkClick r:id="" action="ppaction://media"/>
            <a:extLst>
              <a:ext uri="{FF2B5EF4-FFF2-40B4-BE49-F238E27FC236}">
                <a16:creationId xmlns:a16="http://schemas.microsoft.com/office/drawing/2014/main" id="{82AF030D-8E3C-4DCF-9ED7-4F906ECE89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857" y="6372645"/>
            <a:ext cx="475343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84FD8E-C0CE-0846-82CA-A8804909DA67}"/>
              </a:ext>
            </a:extLst>
          </p:cNvPr>
          <p:cNvSpPr txBox="1"/>
          <p:nvPr/>
        </p:nvSpPr>
        <p:spPr>
          <a:xfrm>
            <a:off x="6887045" y="890648"/>
            <a:ext cx="4661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GAMBERO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D275569-08D0-4A51-81F3-5D9573D2A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643" y="6282129"/>
            <a:ext cx="464824" cy="464824"/>
          </a:xfrm>
          <a:prstGeom prst="rect">
            <a:avLst/>
          </a:prstGeom>
        </p:spPr>
      </p:pic>
      <p:pic>
        <p:nvPicPr>
          <p:cNvPr id="6" name="Immagine 5" descr="Immagine che contiene animale, acqua, uccello, cibo&#10;&#10;Descrizione generata automaticamente">
            <a:extLst>
              <a:ext uri="{FF2B5EF4-FFF2-40B4-BE49-F238E27FC236}">
                <a16:creationId xmlns:a16="http://schemas.microsoft.com/office/drawing/2014/main" id="{4B726E12-1386-42CE-9BA8-FD09E3572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8" y="3775467"/>
            <a:ext cx="4614929" cy="2739074"/>
          </a:xfrm>
          <a:prstGeom prst="rect">
            <a:avLst/>
          </a:prstGeom>
        </p:spPr>
      </p:pic>
      <p:pic>
        <p:nvPicPr>
          <p:cNvPr id="9" name="Immagine 8" descr="Immagine che contiene animale, cibo, cane, rosso&#10;&#10;Descrizione generata automaticamente">
            <a:extLst>
              <a:ext uri="{FF2B5EF4-FFF2-40B4-BE49-F238E27FC236}">
                <a16:creationId xmlns:a16="http://schemas.microsoft.com/office/drawing/2014/main" id="{21615A19-819D-4FC2-AB54-2DD6425D6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446" y="786477"/>
            <a:ext cx="3784600" cy="2128838"/>
          </a:xfrm>
          <a:prstGeom prst="rect">
            <a:avLst/>
          </a:prstGeom>
        </p:spPr>
      </p:pic>
      <p:pic>
        <p:nvPicPr>
          <p:cNvPr id="13" name="Immagine 12" descr="Immagine che contiene erba, animale, esterni, sedendo&#10;&#10;Descrizione generata automaticamente">
            <a:extLst>
              <a:ext uri="{FF2B5EF4-FFF2-40B4-BE49-F238E27FC236}">
                <a16:creationId xmlns:a16="http://schemas.microsoft.com/office/drawing/2014/main" id="{0C02E9F2-827C-4184-961A-B015791D3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6862" y="3321069"/>
            <a:ext cx="5791670" cy="32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7436FF-AA6C-C14D-B50D-F15D654AD75B}"/>
              </a:ext>
            </a:extLst>
          </p:cNvPr>
          <p:cNvSpPr txBox="1"/>
          <p:nvPr/>
        </p:nvSpPr>
        <p:spPr>
          <a:xfrm>
            <a:off x="1035050" y="623072"/>
            <a:ext cx="5265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 SCORPIONE</a:t>
            </a:r>
          </a:p>
        </p:txBody>
      </p:sp>
      <p:pic>
        <p:nvPicPr>
          <p:cNvPr id="6" name="slide 4">
            <a:hlinkClick r:id="" action="ppaction://media"/>
            <a:extLst>
              <a:ext uri="{FF2B5EF4-FFF2-40B4-BE49-F238E27FC236}">
                <a16:creationId xmlns:a16="http://schemas.microsoft.com/office/drawing/2014/main" id="{CF018BC6-911D-164B-8441-B4C317CFA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337" y="5884101"/>
            <a:ext cx="514157" cy="514157"/>
          </a:xfrm>
          <a:prstGeom prst="rect">
            <a:avLst/>
          </a:prstGeom>
        </p:spPr>
      </p:pic>
      <p:pic>
        <p:nvPicPr>
          <p:cNvPr id="3" name="Immagine 2" descr="Immagine che contiene animale, marrone, tavolo, bianco&#10;&#10;Descrizione generata automaticamente">
            <a:extLst>
              <a:ext uri="{FF2B5EF4-FFF2-40B4-BE49-F238E27FC236}">
                <a16:creationId xmlns:a16="http://schemas.microsoft.com/office/drawing/2014/main" id="{44D3B7A0-68FA-4E99-9CBD-8944DC533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017" y="2347308"/>
            <a:ext cx="5545933" cy="4510692"/>
          </a:xfrm>
          <a:prstGeom prst="rect">
            <a:avLst/>
          </a:prstGeom>
        </p:spPr>
      </p:pic>
      <p:pic>
        <p:nvPicPr>
          <p:cNvPr id="7" name="Immagine 6" descr="Immagine che contiene animale, uccello, piccolo, sedendo&#10;&#10;Descrizione generata automaticamente">
            <a:extLst>
              <a:ext uri="{FF2B5EF4-FFF2-40B4-BE49-F238E27FC236}">
                <a16:creationId xmlns:a16="http://schemas.microsoft.com/office/drawing/2014/main" id="{F23FF8A6-6FE1-4082-AA17-10E9F0EA5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625" y="2405062"/>
            <a:ext cx="4476750" cy="3267075"/>
          </a:xfrm>
          <a:prstGeom prst="rect">
            <a:avLst/>
          </a:prstGeom>
        </p:spPr>
      </p:pic>
      <p:pic>
        <p:nvPicPr>
          <p:cNvPr id="9" name="Immagine 8" descr="Immagine che contiene animale, cibo, insetto, piccolo&#10;&#10;Descrizione generata automaticamente">
            <a:extLst>
              <a:ext uri="{FF2B5EF4-FFF2-40B4-BE49-F238E27FC236}">
                <a16:creationId xmlns:a16="http://schemas.microsoft.com/office/drawing/2014/main" id="{7E1A7806-0891-4930-9268-8F8D58039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397" y="364683"/>
            <a:ext cx="3686176" cy="24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ECF4AA-ED74-9D47-8BF4-A153B35F9ED0}"/>
              </a:ext>
            </a:extLst>
          </p:cNvPr>
          <p:cNvSpPr txBox="1"/>
          <p:nvPr/>
        </p:nvSpPr>
        <p:spPr>
          <a:xfrm>
            <a:off x="942975" y="4357688"/>
            <a:ext cx="497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GIAGUARO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08F72F8-095C-44E9-BDCD-35C6A2664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28" y="6296680"/>
            <a:ext cx="446087" cy="446087"/>
          </a:xfrm>
          <a:prstGeom prst="rect">
            <a:avLst/>
          </a:prstGeom>
        </p:spPr>
      </p:pic>
      <p:pic>
        <p:nvPicPr>
          <p:cNvPr id="10" name="Immagine 9" descr="Immagine che contiene erba, esterni, mammifero, animale&#10;&#10;Descrizione generata automaticamente">
            <a:extLst>
              <a:ext uri="{FF2B5EF4-FFF2-40B4-BE49-F238E27FC236}">
                <a16:creationId xmlns:a16="http://schemas.microsoft.com/office/drawing/2014/main" id="{A386DCA7-0C1C-4A1E-A5A7-49364C30C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777" y="0"/>
            <a:ext cx="3047137" cy="4558009"/>
          </a:xfrm>
          <a:prstGeom prst="rect">
            <a:avLst/>
          </a:prstGeom>
        </p:spPr>
      </p:pic>
      <p:pic>
        <p:nvPicPr>
          <p:cNvPr id="12" name="Immagine 11" descr="Immagine che contiene animale, mammifero, sedendo, esterni&#10;&#10;Descrizione generata automaticamente">
            <a:extLst>
              <a:ext uri="{FF2B5EF4-FFF2-40B4-BE49-F238E27FC236}">
                <a16:creationId xmlns:a16="http://schemas.microsoft.com/office/drawing/2014/main" id="{9E4C7357-917F-4169-90E2-2A426490C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486" y="231048"/>
            <a:ext cx="5484799" cy="3695812"/>
          </a:xfrm>
          <a:prstGeom prst="rect">
            <a:avLst/>
          </a:prstGeom>
        </p:spPr>
      </p:pic>
      <p:pic>
        <p:nvPicPr>
          <p:cNvPr id="14" name="Immagine 13" descr="Immagine che contiene animale, mammifero, esterni, erba&#10;&#10;Descrizione generata automaticamente">
            <a:extLst>
              <a:ext uri="{FF2B5EF4-FFF2-40B4-BE49-F238E27FC236}">
                <a16:creationId xmlns:a16="http://schemas.microsoft.com/office/drawing/2014/main" id="{FAEECFDD-A6A4-47BC-88EC-9AAAE23561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7664" y="4117484"/>
            <a:ext cx="3903406" cy="2740516"/>
          </a:xfrm>
          <a:prstGeom prst="rect">
            <a:avLst/>
          </a:prstGeom>
        </p:spPr>
      </p:pic>
      <p:pic>
        <p:nvPicPr>
          <p:cNvPr id="4" name="Verso del Giaguaro (mp3cut.net)">
            <a:hlinkClick r:id="" action="ppaction://media"/>
            <a:extLst>
              <a:ext uri="{FF2B5EF4-FFF2-40B4-BE49-F238E27FC236}">
                <a16:creationId xmlns:a16="http://schemas.microsoft.com/office/drawing/2014/main" id="{4E6805D9-587C-44C9-8A0C-34B9445BC9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079" y="6296453"/>
            <a:ext cx="446314" cy="4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8645C-252F-C64F-8054-51F316E7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16979" cy="1325563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GORILLA</a:t>
            </a:r>
          </a:p>
        </p:txBody>
      </p:sp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D99B4B50-01D7-A84F-AAC2-3B8488802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4413" y="6349681"/>
            <a:ext cx="447674" cy="447674"/>
          </a:xfrm>
          <a:prstGeom prst="rect">
            <a:avLst/>
          </a:prstGeom>
        </p:spPr>
      </p:pic>
      <p:pic>
        <p:nvPicPr>
          <p:cNvPr id="8" name="Immagine 7" descr="Immagine che contiene erba, animale, mammifero, esterni&#10;&#10;Descrizione generata automaticamente">
            <a:extLst>
              <a:ext uri="{FF2B5EF4-FFF2-40B4-BE49-F238E27FC236}">
                <a16:creationId xmlns:a16="http://schemas.microsoft.com/office/drawing/2014/main" id="{009D12AD-069E-45C9-84A2-76D5E4419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5179" y="194128"/>
            <a:ext cx="5114925" cy="5715000"/>
          </a:xfrm>
          <a:prstGeom prst="rect">
            <a:avLst/>
          </a:prstGeom>
        </p:spPr>
      </p:pic>
      <p:pic>
        <p:nvPicPr>
          <p:cNvPr id="10" name="Immagine 9" descr="Immagine che contiene animale, mammifero, esterni, erba&#10;&#10;Descrizione generata automaticamente">
            <a:extLst>
              <a:ext uri="{FF2B5EF4-FFF2-40B4-BE49-F238E27FC236}">
                <a16:creationId xmlns:a16="http://schemas.microsoft.com/office/drawing/2014/main" id="{701BF235-16AE-4CEF-A69D-A21E55EF8D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967" y="2975429"/>
            <a:ext cx="6001634" cy="3374252"/>
          </a:xfrm>
          <a:prstGeom prst="rect">
            <a:avLst/>
          </a:prstGeom>
        </p:spPr>
      </p:pic>
      <p:pic>
        <p:nvPicPr>
          <p:cNvPr id="4" name="Verso del Gorilla (goringhio) (mp3cut.net)">
            <a:hlinkClick r:id="" action="ppaction://media"/>
            <a:extLst>
              <a:ext uri="{FF2B5EF4-FFF2-40B4-BE49-F238E27FC236}">
                <a16:creationId xmlns:a16="http://schemas.microsoft.com/office/drawing/2014/main" id="{F787E30A-2AFD-454D-9B2D-0EB6618EFD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5304" y="64211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780E7A-B35B-7C47-BD20-58E66BA2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73" y="312428"/>
            <a:ext cx="59663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6000" b="1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COCCODRILLO</a:t>
            </a:r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A7E6D90-D14E-43FB-8008-704A35603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377" y="6155562"/>
            <a:ext cx="390010" cy="390010"/>
          </a:xfrm>
          <a:prstGeom prst="rect">
            <a:avLst/>
          </a:prstGeom>
        </p:spPr>
      </p:pic>
      <p:pic>
        <p:nvPicPr>
          <p:cNvPr id="4" name="Immagine 3" descr="Immagine che contiene animale, rettile, interni, letto&#10;&#10;Descrizione generata automaticamente">
            <a:extLst>
              <a:ext uri="{FF2B5EF4-FFF2-40B4-BE49-F238E27FC236}">
                <a16:creationId xmlns:a16="http://schemas.microsoft.com/office/drawing/2014/main" id="{29D76545-2BB5-4D9B-B8F4-E3BE167CF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77" y="1690688"/>
            <a:ext cx="3619500" cy="1981200"/>
          </a:xfrm>
          <a:prstGeom prst="rect">
            <a:avLst/>
          </a:prstGeom>
        </p:spPr>
      </p:pic>
      <p:pic>
        <p:nvPicPr>
          <p:cNvPr id="9" name="Immagine 8" descr="Immagine che contiene animale, rettile, esterni, uccello&#10;&#10;Descrizione generata automaticamente">
            <a:extLst>
              <a:ext uri="{FF2B5EF4-FFF2-40B4-BE49-F238E27FC236}">
                <a16:creationId xmlns:a16="http://schemas.microsoft.com/office/drawing/2014/main" id="{87619DB6-F379-46F1-B3A1-E085938F27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33"/>
          <a:stretch/>
        </p:blipFill>
        <p:spPr>
          <a:xfrm>
            <a:off x="6096000" y="386937"/>
            <a:ext cx="5808353" cy="3042063"/>
          </a:xfrm>
          <a:prstGeom prst="rect">
            <a:avLst/>
          </a:prstGeom>
        </p:spPr>
      </p:pic>
      <p:pic>
        <p:nvPicPr>
          <p:cNvPr id="12" name="Immagine 11" descr="Immagine che contiene acqua, animale, rettile, esterni&#10;&#10;Descrizione generata automaticamente">
            <a:extLst>
              <a:ext uri="{FF2B5EF4-FFF2-40B4-BE49-F238E27FC236}">
                <a16:creationId xmlns:a16="http://schemas.microsoft.com/office/drawing/2014/main" id="{FD2ABCB4-BE29-47A8-BFC4-8E9A9A1216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4864" y="3693954"/>
            <a:ext cx="3825814" cy="2851618"/>
          </a:xfrm>
          <a:prstGeom prst="rect">
            <a:avLst/>
          </a:prstGeom>
        </p:spPr>
      </p:pic>
      <p:pic>
        <p:nvPicPr>
          <p:cNvPr id="3" name="Verso del coccodrillo (mp3cut.net)">
            <a:hlinkClick r:id="" action="ppaction://media"/>
            <a:extLst>
              <a:ext uri="{FF2B5EF4-FFF2-40B4-BE49-F238E27FC236}">
                <a16:creationId xmlns:a16="http://schemas.microsoft.com/office/drawing/2014/main" id="{A7108445-0C5A-4C20-A756-E62A56C49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5314" y="6211496"/>
            <a:ext cx="519134" cy="51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7D1C91-5065-ED49-AB07-DE0C4420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RANA</a:t>
            </a:r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53B4BCCD-92D3-9141-8064-96AF24F1B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590" y="5615147"/>
            <a:ext cx="473982" cy="473982"/>
          </a:xfrm>
          <a:prstGeom prst="rect">
            <a:avLst/>
          </a:prstGeom>
        </p:spPr>
      </p:pic>
      <p:pic>
        <p:nvPicPr>
          <p:cNvPr id="8" name="Immagine 7" descr="Immagine che contiene animale, rana, sedendo, piccolo&#10;&#10;Descrizione generata automaticamente">
            <a:extLst>
              <a:ext uri="{FF2B5EF4-FFF2-40B4-BE49-F238E27FC236}">
                <a16:creationId xmlns:a16="http://schemas.microsoft.com/office/drawing/2014/main" id="{3A9A6C2B-5BE6-4FA0-9A70-4E100875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417" y="2420547"/>
            <a:ext cx="5220283" cy="4219729"/>
          </a:xfrm>
          <a:prstGeom prst="rect">
            <a:avLst/>
          </a:prstGeom>
        </p:spPr>
      </p:pic>
      <p:pic>
        <p:nvPicPr>
          <p:cNvPr id="11" name="Immagine 10" descr="Immagine che contiene animale, rana, piccolo, sedendo&#10;&#10;Descrizione generata automaticamente">
            <a:extLst>
              <a:ext uri="{FF2B5EF4-FFF2-40B4-BE49-F238E27FC236}">
                <a16:creationId xmlns:a16="http://schemas.microsoft.com/office/drawing/2014/main" id="{9B366439-5397-4F11-BD4A-D24D49515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90" y="1405941"/>
            <a:ext cx="3897980" cy="3170357"/>
          </a:xfrm>
          <a:prstGeom prst="rect">
            <a:avLst/>
          </a:prstGeom>
        </p:spPr>
      </p:pic>
      <p:pic>
        <p:nvPicPr>
          <p:cNvPr id="13" name="Immagine 12" descr="Immagine che contiene animale, erba, rana, sedendo&#10;&#10;Descrizione generata automaticamente">
            <a:extLst>
              <a:ext uri="{FF2B5EF4-FFF2-40B4-BE49-F238E27FC236}">
                <a16:creationId xmlns:a16="http://schemas.microsoft.com/office/drawing/2014/main" id="{E766B856-4F6B-4C6F-8480-A16C97C767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7048" y="300755"/>
            <a:ext cx="3051387" cy="2026834"/>
          </a:xfrm>
          <a:prstGeom prst="rect">
            <a:avLst/>
          </a:prstGeom>
        </p:spPr>
      </p:pic>
      <p:pic>
        <p:nvPicPr>
          <p:cNvPr id="5" name="Verso della rana - raganella - rospo (mp3cut.net)">
            <a:hlinkClick r:id="" action="ppaction://media"/>
            <a:extLst>
              <a:ext uri="{FF2B5EF4-FFF2-40B4-BE49-F238E27FC236}">
                <a16:creationId xmlns:a16="http://schemas.microsoft.com/office/drawing/2014/main" id="{7DD87314-6CC6-483E-A218-73D958929E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800" y="62524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4F9B34-7717-F947-AE31-8917FABC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b="1" dirty="0">
                <a:solidFill>
                  <a:srgbClr val="FF93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MANTIDE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4F897BF-5094-4AEB-856E-D6C758A3C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0886" y="6331856"/>
            <a:ext cx="449943" cy="449943"/>
          </a:xfrm>
          <a:prstGeom prst="rect">
            <a:avLst/>
          </a:prstGeom>
        </p:spPr>
      </p:pic>
      <p:pic>
        <p:nvPicPr>
          <p:cNvPr id="6" name="Immagine 5" descr="Immagine che contiene animale, verde, insetto, sedendo&#10;&#10;Descrizione generata automaticamente">
            <a:extLst>
              <a:ext uri="{FF2B5EF4-FFF2-40B4-BE49-F238E27FC236}">
                <a16:creationId xmlns:a16="http://schemas.microsoft.com/office/drawing/2014/main" id="{E5556E8D-1116-44DD-883F-FCC3E74CC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706" y="3525726"/>
            <a:ext cx="5940958" cy="3031101"/>
          </a:xfrm>
          <a:prstGeom prst="rect">
            <a:avLst/>
          </a:prstGeom>
        </p:spPr>
      </p:pic>
      <p:pic>
        <p:nvPicPr>
          <p:cNvPr id="1026" name="Picture 2" descr="Mantis religiosa - Wikipedia">
            <a:extLst>
              <a:ext uri="{FF2B5EF4-FFF2-40B4-BE49-F238E27FC236}">
                <a16:creationId xmlns:a16="http://schemas.microsoft.com/office/drawing/2014/main" id="{A2068F89-7153-4440-A42C-3D2E192C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1" y="1959429"/>
            <a:ext cx="2866612" cy="42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mantide ha spiegato le ali , Forum Natura Mediterraneo | Forum ...">
            <a:extLst>
              <a:ext uri="{FF2B5EF4-FFF2-40B4-BE49-F238E27FC236}">
                <a16:creationId xmlns:a16="http://schemas.microsoft.com/office/drawing/2014/main" id="{95447699-5780-4F4B-9DA2-7BEC3FF5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85" y="214515"/>
            <a:ext cx="4181701" cy="31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20</Words>
  <Application>Microsoft Office PowerPoint</Application>
  <PresentationFormat>Widescreen</PresentationFormat>
  <Paragraphs>9</Paragraphs>
  <Slides>9</Slides>
  <Notes>0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Cavolini</vt:lpstr>
      <vt:lpstr>Cooper Black</vt:lpstr>
      <vt:lpstr>Tema di Office</vt:lpstr>
      <vt:lpstr>VIAGGIO NEL MONDO DEGLI ANIMALI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GORILLA</vt:lpstr>
      <vt:lpstr>IL COCCODRILLO</vt:lpstr>
      <vt:lpstr>LA RANA</vt:lpstr>
      <vt:lpstr>LA MANTIDE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giovanna giganti</dc:creator>
  <cp:lastModifiedBy>daiana vanzo</cp:lastModifiedBy>
  <cp:revision>58</cp:revision>
  <dcterms:created xsi:type="dcterms:W3CDTF">2020-05-06T07:27:17Z</dcterms:created>
  <dcterms:modified xsi:type="dcterms:W3CDTF">2020-05-15T22:14:08Z</dcterms:modified>
</cp:coreProperties>
</file>