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15F3C-ECD3-4285-896E-AAD3FD16EFC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226E6-F361-4452-9951-FAD07C7E3D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0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6960-9299-491E-ADDE-D699BC1B896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20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05A3DC-3D12-4DE2-A780-5BF35F81D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868CCF-4199-4DC1-976F-867466978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B32E1A-E6D9-401D-9346-6764E9D4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7881DF-B9CD-40D2-8DB5-A6E9B55C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8269A-2746-48F6-8147-72D18BAE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92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00D02-CE48-4767-A7E0-5B9C456C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660285-3407-45AF-9AD5-BA891DC58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FE8826-9638-4E3F-B8F4-800F0DD5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423210-8D85-49EC-831E-1F7259BD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6955AE-7B8E-400D-B1A1-CACEBE76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59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F5B402-A22E-4792-9505-D9DF18003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F32A70-F29A-4FCB-8029-D42B43768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79E2C9-2A69-4A1E-826F-332F863B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A55833-AAF0-472C-A319-BE004F05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94A2E4-A6F7-4630-8DB8-B8E98DCC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6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890D4-B526-464C-9B21-4B3105F4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0F1B4D-16D1-4251-96DF-111598413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26AB49-6CB4-44CE-9F7A-167A9816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D47F28-4EC5-4621-8373-AE808081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D3552B-1B7F-4A80-8677-4AACF1CB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08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402D5-04CA-4E2D-A9AB-7E1C5453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F03AF1-09A0-4BA8-8286-3F43EDBA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6E4301-52F5-470C-8BA2-AF5D03E8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173E4A-222C-4C50-9CB5-88C366A2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DEBDD7-225D-4AB6-BA97-0F072BA9C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95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FDBC52-6C7F-4C25-BEA1-6AA817DE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C41657-9C34-416E-AA23-6702D0070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64D0A5-70F0-4273-AE31-57B03DB1A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3CD0E9-3569-4015-8865-A4130CDB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D6CFB7-196C-4569-AB09-5F5DA1BC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4510E6-DE72-40C2-9296-DDD4B049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57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7706F-0922-4A62-8D0F-2986B376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7ABEC5-6520-4F70-A16E-3D7DB5167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829636-E89D-494F-A795-87B2BF86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6D6668A-7D35-4C9D-BF06-1FE5E6196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E09C0F-9DB3-4D38-8099-21AC45340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196B655-AD96-4690-BAB2-7D74E052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3209934-D473-468A-AA2E-A309B8C8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70C549-008E-4D95-8441-FE05DD2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21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0A59E-9FEB-4822-A215-3B0365AB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E77A0E0-F784-4482-BE3B-50577BEA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6F708A-EC03-4194-AD48-10FCB6D9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A9E2853-3176-4E16-9066-835E4AD0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24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468740-C0F9-4B68-A083-CA8E3F89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F2FE37-1BED-4CC6-BCCE-C60555EC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09064E-9B19-4AE4-AD7A-A7FC6DC2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90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2FAE9-EB3D-48B2-9F57-0D814937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E1EDFF-8986-4989-9FFC-FA70C5C8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9FF79C-5531-49B7-B573-882F7F065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D5BDEF-5C3E-4D70-B251-C9EDD23B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E8B088-41C1-4666-AED4-3A3735CA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D52073-4B6D-464E-9385-48A48153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32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D2F599-A641-4D20-849F-F3F65143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7064CE-BAD1-4B62-BEF2-4E7927D90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E8B703-1472-4A68-96B7-EBA454435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684AD3-02B4-44EB-8154-566FE8FC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53D3CB-FC50-470B-A266-DE5152B9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31799F-7A22-42BE-BD5E-824EAF4C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03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92165BF-0726-4B20-88D6-D7726C31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D52AEC-74E5-4948-B0C7-8B22FD260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17BD87-1771-4988-9BC7-1263D0DEC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BD264-C931-46AE-81B6-78394BCB0BD9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E4C354-A8A9-40EB-8761-1A87A0291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5DC5D7-A670-426E-8D4F-35BC4A6D0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D072-8889-4AC7-BB91-E28880E99B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57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tif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microsoft.com/office/2007/relationships/media" Target="../media/media5.mp3"/><Relationship Id="rId7" Type="http://schemas.openxmlformats.org/officeDocument/2006/relationships/image" Target="../media/image7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if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11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tif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microsoft.com/office/2007/relationships/media" Target="../media/media9.mp3"/><Relationship Id="rId7" Type="http://schemas.openxmlformats.org/officeDocument/2006/relationships/image" Target="../media/image12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microsoft.com/office/2007/relationships/media" Target="../media/media14.mp3"/><Relationship Id="rId7" Type="http://schemas.openxmlformats.org/officeDocument/2006/relationships/image" Target="../media/image23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tif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6853155-54AB-B245-BF7B-C007DD6F6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1940720"/>
            <a:ext cx="10556171" cy="25771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55528D-FB13-43B3-9E3B-99A8B405A807}"/>
              </a:ext>
            </a:extLst>
          </p:cNvPr>
          <p:cNvSpPr txBox="1"/>
          <p:nvPr/>
        </p:nvSpPr>
        <p:spPr>
          <a:xfrm>
            <a:off x="5122370" y="4932861"/>
            <a:ext cx="198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volini" panose="03000502040302020204" pitchFamily="66" charset="0"/>
                <a:cs typeface="Cavolini" panose="03000502040302020204" pitchFamily="66" charset="0"/>
              </a:rPr>
              <a:t>Seconda parte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866240-153C-417F-8E38-EDFBE499EDEB}"/>
              </a:ext>
            </a:extLst>
          </p:cNvPr>
          <p:cNvSpPr txBox="1"/>
          <p:nvPr/>
        </p:nvSpPr>
        <p:spPr>
          <a:xfrm>
            <a:off x="1404730" y="331304"/>
            <a:ext cx="9872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00B050"/>
                </a:solidFill>
                <a:latin typeface="Cooper Black" panose="0208090404030B020404" pitchFamily="18" charset="0"/>
                <a:cs typeface="Cavolini" panose="03000502040302020204" pitchFamily="66" charset="0"/>
              </a:rPr>
              <a:t>VIAGGIO NEL MONDO DEGLI ANIMALI</a:t>
            </a: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BE057CE-471A-471E-8FFA-544D965F9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48" y="6290780"/>
            <a:ext cx="400878" cy="400878"/>
          </a:xfrm>
          <a:prstGeom prst="rect">
            <a:avLst/>
          </a:prstGeom>
        </p:spPr>
      </p:pic>
      <p:pic>
        <p:nvPicPr>
          <p:cNvPr id="2" name="Sigla SuperQuark - Aria sulla Quarta Corda (mp3cut.net)">
            <a:hlinkClick r:id="" action="ppaction://media"/>
            <a:extLst>
              <a:ext uri="{FF2B5EF4-FFF2-40B4-BE49-F238E27FC236}">
                <a16:creationId xmlns:a16="http://schemas.microsoft.com/office/drawing/2014/main" id="{8709BD36-1BAE-49CC-A04F-BE4ECEEB79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287" y="166342"/>
            <a:ext cx="414130" cy="41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23E8169-756A-4111-BF76-AC4F9086C7A9}"/>
              </a:ext>
            </a:extLst>
          </p:cNvPr>
          <p:cNvSpPr/>
          <p:nvPr/>
        </p:nvSpPr>
        <p:spPr>
          <a:xfrm>
            <a:off x="4295679" y="2965661"/>
            <a:ext cx="6832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>
                <a:ln/>
                <a:solidFill>
                  <a:schemeClr val="accent4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172F700-0E25-4DB9-AA6F-74A2F2D31AC7}"/>
              </a:ext>
            </a:extLst>
          </p:cNvPr>
          <p:cNvSpPr/>
          <p:nvPr/>
        </p:nvSpPr>
        <p:spPr>
          <a:xfrm>
            <a:off x="5131107" y="3026792"/>
            <a:ext cx="6634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>
                <a:ln/>
                <a:solidFill>
                  <a:schemeClr val="accent4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C0F230-0A94-41CC-B8C1-D93E6BFA88DF}"/>
              </a:ext>
            </a:extLst>
          </p:cNvPr>
          <p:cNvSpPr/>
          <p:nvPr/>
        </p:nvSpPr>
        <p:spPr>
          <a:xfrm>
            <a:off x="5946812" y="2993017"/>
            <a:ext cx="9012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>
                <a:ln/>
                <a:solidFill>
                  <a:schemeClr val="accent4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2B5A6AB-D8B1-4CCD-8D06-0952EF13DEA4}"/>
              </a:ext>
            </a:extLst>
          </p:cNvPr>
          <p:cNvSpPr/>
          <p:nvPr/>
        </p:nvSpPr>
        <p:spPr>
          <a:xfrm>
            <a:off x="6397417" y="2965661"/>
            <a:ext cx="182789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>
                <a:ln/>
                <a:solidFill>
                  <a:schemeClr val="accent4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CEE28E5-FF5D-4B67-968C-3407C9860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4" y="6375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B887C-3E89-DB49-BB6F-CE9EBC2E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CANGURO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E18DBB-B53B-A84A-8C23-23868BE30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289" y="737504"/>
            <a:ext cx="4847048" cy="36446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FF5612-FFCC-854D-9564-0EFA50A25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3" y="3429000"/>
            <a:ext cx="5899150" cy="2949575"/>
          </a:xfrm>
          <a:prstGeom prst="rect">
            <a:avLst/>
          </a:prstGeom>
        </p:spPr>
      </p:pic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29F74724-BD50-1D48-A90A-1A8506470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5737" y="6384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7DE77-B902-5E41-9FDB-74DD5E3D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 dirty="0">
                <a:solidFill>
                  <a:srgbClr val="9437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L’ANATRA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305F05-B893-6F49-B0C6-B428ACBA5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137" y="2624652"/>
            <a:ext cx="4142783" cy="22203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E83A4F-F344-2D45-83F2-C510A7FC6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769" y="3999763"/>
            <a:ext cx="3753366" cy="24931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1B2E3AB-8B7A-E943-B508-56383C3BA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135" y="4476399"/>
            <a:ext cx="2738002" cy="17405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D064ED-E323-8E4F-897D-6251DF4C7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000" y="1472817"/>
            <a:ext cx="3119554" cy="2303671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947F3E1-8BB8-4418-9CC1-AC0D7066B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0977" y="6340475"/>
            <a:ext cx="304800" cy="304800"/>
          </a:xfrm>
          <a:prstGeom prst="rect">
            <a:avLst/>
          </a:prstGeom>
        </p:spPr>
      </p:pic>
      <p:pic>
        <p:nvPicPr>
          <p:cNvPr id="4" name="Verso dell'anatra che starnazza (mp3cut.net)">
            <a:hlinkClick r:id="" action="ppaction://media"/>
            <a:extLst>
              <a:ext uri="{FF2B5EF4-FFF2-40B4-BE49-F238E27FC236}">
                <a16:creationId xmlns:a16="http://schemas.microsoft.com/office/drawing/2014/main" id="{007A18F7-45A6-4BDB-AC45-9E368DB994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5755" y="119960"/>
            <a:ext cx="490330" cy="4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C6BC7B-EE02-294A-A33E-A22EBA52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35188">
            <a:off x="580289" y="529317"/>
            <a:ext cx="4716665" cy="2056622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</a:t>
            </a:r>
            <a:br>
              <a:rPr lang="it-IT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DRAGO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50498A-A936-4247-B65C-F61CDC2C5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368" y="873233"/>
            <a:ext cx="5014913" cy="32234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B1572A5-318A-E14B-958C-FDCE937EE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1" y="3217098"/>
            <a:ext cx="6487651" cy="3223424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id="{612862E8-87A2-3E4D-8B33-715EC8F2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" y="6423388"/>
            <a:ext cx="447674" cy="447674"/>
          </a:xfrm>
          <a:prstGeom prst="rect">
            <a:avLst/>
          </a:prstGeom>
        </p:spPr>
      </p:pic>
      <p:pic>
        <p:nvPicPr>
          <p:cNvPr id="6" name="Suono Drago - effetto di suono (mp3cut.net)">
            <a:hlinkClick r:id="" action="ppaction://media"/>
            <a:extLst>
              <a:ext uri="{FF2B5EF4-FFF2-40B4-BE49-F238E27FC236}">
                <a16:creationId xmlns:a16="http://schemas.microsoft.com/office/drawing/2014/main" id="{43B0BB92-7DAC-476E-AFBF-2FC595F265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1872" y="6246347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173465-CDAC-934E-B9EB-362C2F4A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16979" cy="173680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</a:t>
            </a:r>
            <a:br>
              <a:rPr lang="it-IT" sz="60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sz="60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PIPISTRELLO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0018FD-606E-E441-9648-47277F6AD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09" y="0"/>
            <a:ext cx="4849255" cy="32210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289D5B-E999-C84D-8931-E51912D40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04" y="4084850"/>
            <a:ext cx="3924146" cy="2703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6CFFFC-83F4-904A-A6F2-4C3C63FD1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360" y="3788230"/>
            <a:ext cx="4426220" cy="2269856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A5F4CFF-ED24-4C1A-9DA6-1582C1DA1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5582" y="6338207"/>
            <a:ext cx="449943" cy="449943"/>
          </a:xfrm>
          <a:prstGeom prst="rect">
            <a:avLst/>
          </a:prstGeom>
        </p:spPr>
      </p:pic>
      <p:pic>
        <p:nvPicPr>
          <p:cNvPr id="6" name="Verso del pipistrello (mp3cut.net)">
            <a:hlinkClick r:id="" action="ppaction://media"/>
            <a:extLst>
              <a:ext uri="{FF2B5EF4-FFF2-40B4-BE49-F238E27FC236}">
                <a16:creationId xmlns:a16="http://schemas.microsoft.com/office/drawing/2014/main" id="{D159B866-5262-4154-87B0-62814BFABE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70" y="13279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CD5B32-733A-874E-A9CC-AA11BC65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8650" cy="1325563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L’OSTRICA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5C48DEE-7E1A-0A48-90D6-0FD050D5B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9401" y="1750199"/>
            <a:ext cx="4838373" cy="36381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F2829EE-0B15-064B-AB75-B29DE5940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50199"/>
            <a:ext cx="5058682" cy="3254650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F69C7058-EC94-0A49-A5F1-7DAF99743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806" y="6052457"/>
            <a:ext cx="472924" cy="4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00BC6-6F8B-324C-969D-88D331AC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GRANCHIO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CF0C57-A918-0C44-9F74-F3D78468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080" y="878341"/>
            <a:ext cx="5171901" cy="34353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5AD1BF-6C4B-1845-AB7D-3549DA008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68549"/>
            <a:ext cx="5307736" cy="3289301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1C13D88-DBDA-4EFB-848C-7FBF3D29C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84" y="6113462"/>
            <a:ext cx="428060" cy="4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D437C-A37A-F842-A87D-3D52FC62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b="1" dirty="0">
                <a:solidFill>
                  <a:schemeClr val="accent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LOMBRICO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7A40DB-3DE9-7843-BBD7-30F9657C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550" y="712200"/>
            <a:ext cx="3254900" cy="23574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05C9706-DFB4-2E42-A21A-04B96CA81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36" b="12211"/>
          <a:stretch/>
        </p:blipFill>
        <p:spPr>
          <a:xfrm>
            <a:off x="4794876" y="3194730"/>
            <a:ext cx="4183918" cy="30638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78199D-FF1C-C946-AE9D-A6DA07A84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2386013"/>
            <a:ext cx="4271962" cy="4271962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5611C56E-3FC4-BD44-847B-608A5C6CB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24336"/>
            <a:ext cx="468539" cy="4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AFD6E-6650-BD4E-884F-A93A2E05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050" y="365125"/>
            <a:ext cx="5873750" cy="1349375"/>
          </a:xfrm>
        </p:spPr>
        <p:txBody>
          <a:bodyPr>
            <a:normAutofit/>
          </a:bodyPr>
          <a:lstStyle/>
          <a:p>
            <a:pPr algn="r"/>
            <a:r>
              <a:rPr lang="it-IT" sz="6000" b="1" dirty="0">
                <a:solidFill>
                  <a:srgbClr val="9452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 GHEPARDO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D6CB2D-D59C-5842-B8F9-D22EF3BC8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812" y="3943350"/>
            <a:ext cx="4200593" cy="2790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7E43325-CCD8-5945-A1EE-4AACDB037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882" y="576293"/>
            <a:ext cx="3571876" cy="24997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AE7B70-38D8-F849-B9AB-897663C4C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438" y="3251309"/>
            <a:ext cx="4562248" cy="3030398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81A376B-71C1-468B-9679-617BDB513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342" y="6347082"/>
            <a:ext cx="446315" cy="446315"/>
          </a:xfrm>
          <a:prstGeom prst="rect">
            <a:avLst/>
          </a:prstGeom>
        </p:spPr>
      </p:pic>
      <p:pic>
        <p:nvPicPr>
          <p:cNvPr id="6" name="Verso del ghepardo che ruggisce (mp3cut.net)">
            <a:hlinkClick r:id="" action="ppaction://media"/>
            <a:extLst>
              <a:ext uri="{FF2B5EF4-FFF2-40B4-BE49-F238E27FC236}">
                <a16:creationId xmlns:a16="http://schemas.microsoft.com/office/drawing/2014/main" id="{FFFA3C4B-AF9C-434F-94F7-DFF4008C8C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699" y="2127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</Words>
  <Application>Microsoft Office PowerPoint</Application>
  <PresentationFormat>Widescreen</PresentationFormat>
  <Paragraphs>15</Paragraphs>
  <Slides>10</Slides>
  <Notes>1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Cavolini</vt:lpstr>
      <vt:lpstr>Cooper Black</vt:lpstr>
      <vt:lpstr>Tema di Office</vt:lpstr>
      <vt:lpstr>Presentazione standard di PowerPoint</vt:lpstr>
      <vt:lpstr>IL CANGURO</vt:lpstr>
      <vt:lpstr>L’ANATRA</vt:lpstr>
      <vt:lpstr>IL  DRAGO</vt:lpstr>
      <vt:lpstr>IL  PIPISTRELLO</vt:lpstr>
      <vt:lpstr>L’OSTRICA</vt:lpstr>
      <vt:lpstr>IL GRANCHIO</vt:lpstr>
      <vt:lpstr>IL LOMBRICO</vt:lpstr>
      <vt:lpstr>IL GHEPARDO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CANGURO</dc:title>
  <dc:creator>daiana vanzo</dc:creator>
  <cp:lastModifiedBy>daiana vanzo</cp:lastModifiedBy>
  <cp:revision>8</cp:revision>
  <dcterms:created xsi:type="dcterms:W3CDTF">2020-05-15T17:32:21Z</dcterms:created>
  <dcterms:modified xsi:type="dcterms:W3CDTF">2020-05-15T22:18:22Z</dcterms:modified>
</cp:coreProperties>
</file>