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6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o Dantese" initials="MD" lastIdx="1" clrIdx="0">
    <p:extLst>
      <p:ext uri="{19B8F6BF-5375-455C-9EA6-DF929625EA0E}">
        <p15:presenceInfo xmlns:p15="http://schemas.microsoft.com/office/powerpoint/2012/main" xmlns="" userId="4597fcba725dece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A307B2-182F-415A-82F8-D9DDB657B617}" v="22" dt="2021-06-13T20:35:40.3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1D9-E7D4-4075-A09A-1A6F3CEB8F74}" type="datetimeFigureOut">
              <a:rPr lang="it-IT" smtClean="0"/>
              <a:pPr/>
              <a:t>29/09/2021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7494-925E-4C84-816B-CA5CC0F11F0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79101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1D9-E7D4-4075-A09A-1A6F3CEB8F74}" type="datetimeFigureOut">
              <a:rPr lang="it-IT" smtClean="0"/>
              <a:pPr/>
              <a:t>29/09/2021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7494-925E-4C84-816B-CA5CC0F11F0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0543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1D9-E7D4-4075-A09A-1A6F3CEB8F74}" type="datetimeFigureOut">
              <a:rPr lang="it-IT" smtClean="0"/>
              <a:pPr/>
              <a:t>29/09/2021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7494-925E-4C84-816B-CA5CC0F11F0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2147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1D9-E7D4-4075-A09A-1A6F3CEB8F74}" type="datetimeFigureOut">
              <a:rPr lang="it-IT" smtClean="0"/>
              <a:pPr/>
              <a:t>29/09/2021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7494-925E-4C84-816B-CA5CC0F11F0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103741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1D9-E7D4-4075-A09A-1A6F3CEB8F74}" type="datetimeFigureOut">
              <a:rPr lang="it-IT" smtClean="0"/>
              <a:pPr/>
              <a:t>29/09/2021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7494-925E-4C84-816B-CA5CC0F11F0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8835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1D9-E7D4-4075-A09A-1A6F3CEB8F74}" type="datetimeFigureOut">
              <a:rPr lang="it-IT" smtClean="0"/>
              <a:pPr/>
              <a:t>29/09/2021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7494-925E-4C84-816B-CA5CC0F11F0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00999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1D9-E7D4-4075-A09A-1A6F3CEB8F74}" type="datetimeFigureOut">
              <a:rPr lang="it-IT" smtClean="0"/>
              <a:pPr/>
              <a:t>29/09/2021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7494-925E-4C84-816B-CA5CC0F11F0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36929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1D9-E7D4-4075-A09A-1A6F3CEB8F74}" type="datetimeFigureOut">
              <a:rPr lang="it-IT" smtClean="0"/>
              <a:pPr/>
              <a:t>29/09/2021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7494-925E-4C84-816B-CA5CC0F11F0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93613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1D9-E7D4-4075-A09A-1A6F3CEB8F74}" type="datetimeFigureOut">
              <a:rPr lang="it-IT" smtClean="0"/>
              <a:pPr/>
              <a:t>29/09/2021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7494-925E-4C84-816B-CA5CC0F11F0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4562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1D9-E7D4-4075-A09A-1A6F3CEB8F74}" type="datetimeFigureOut">
              <a:rPr lang="it-IT" smtClean="0"/>
              <a:pPr/>
              <a:t>29/09/2021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7494-925E-4C84-816B-CA5CC0F11F0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2298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8E1D9-E7D4-4075-A09A-1A6F3CEB8F74}" type="datetimeFigureOut">
              <a:rPr lang="it-IT" smtClean="0"/>
              <a:pPr/>
              <a:t>29/09/2021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B7494-925E-4C84-816B-CA5CC0F11F0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225578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8E1D9-E7D4-4075-A09A-1A6F3CEB8F74}" type="datetimeFigureOut">
              <a:rPr lang="it-IT" smtClean="0"/>
              <a:pPr/>
              <a:t>29/09/2021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B7494-925E-4C84-816B-CA5CC0F11F0F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877969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D6F75C57-BDC4-41B5-9DD5-655349DE3D5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AF476CC2-FFC2-4422-9716-BBBBE4D237DA}"/>
              </a:ext>
            </a:extLst>
          </p:cNvPr>
          <p:cNvSpPr txBox="1"/>
          <p:nvPr/>
        </p:nvSpPr>
        <p:spPr>
          <a:xfrm>
            <a:off x="931144" y="1045755"/>
            <a:ext cx="1052186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600" dirty="0">
                <a:solidFill>
                  <a:schemeClr val="bg1"/>
                </a:solidFill>
                <a:latin typeface="Modern Love" panose="04090805081005020601" pitchFamily="82" charset="0"/>
              </a:rPr>
              <a:t>Words and music</a:t>
            </a:r>
          </a:p>
          <a:p>
            <a:pPr algn="ctr"/>
            <a:endParaRPr lang="it-IT" sz="9600" dirty="0">
              <a:solidFill>
                <a:schemeClr val="bg1"/>
              </a:solidFill>
              <a:latin typeface="Modern Love" panose="04090805081005020601" pitchFamily="82" charset="0"/>
            </a:endParaRPr>
          </a:p>
          <a:p>
            <a:pPr algn="ctr"/>
            <a:r>
              <a:rPr lang="it-IT" sz="9600" dirty="0">
                <a:solidFill>
                  <a:schemeClr val="bg1"/>
                </a:solidFill>
                <a:latin typeface="Modern Love" panose="04090805081005020601" pitchFamily="82" charset="0"/>
              </a:rPr>
              <a:t>CLASSI QUINTE</a:t>
            </a:r>
          </a:p>
        </p:txBody>
      </p:sp>
    </p:spTree>
    <p:extLst>
      <p:ext uri="{BB962C8B-B14F-4D97-AF65-F5344CB8AC3E}">
        <p14:creationId xmlns:p14="http://schemas.microsoft.com/office/powerpoint/2010/main" xmlns="" val="3506660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AFD099E0-394E-44E9-A5B9-8ECA78F393D5}"/>
              </a:ext>
            </a:extLst>
          </p:cNvPr>
          <p:cNvSpPr txBox="1"/>
          <p:nvPr/>
        </p:nvSpPr>
        <p:spPr>
          <a:xfrm>
            <a:off x="676404" y="363255"/>
            <a:ext cx="47724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>
                <a:solidFill>
                  <a:srgbClr val="00B050"/>
                </a:solidFill>
                <a:latin typeface="Modern Love" panose="04090805081005020601" pitchFamily="82" charset="0"/>
              </a:rPr>
              <a:t>CLASSI QUINTE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5324F383-F929-49C5-A2C5-8923BE160AED}"/>
              </a:ext>
            </a:extLst>
          </p:cNvPr>
          <p:cNvSpPr txBox="1"/>
          <p:nvPr/>
        </p:nvSpPr>
        <p:spPr>
          <a:xfrm>
            <a:off x="450935" y="1427967"/>
            <a:ext cx="999001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srgbClr val="00B050"/>
                </a:solidFill>
                <a:latin typeface="Modern Love" panose="04090805081005020601" pitchFamily="82" charset="0"/>
              </a:rPr>
              <a:t>Hey </a:t>
            </a:r>
            <a:r>
              <a:rPr lang="it-IT" sz="3200" dirty="0" err="1">
                <a:solidFill>
                  <a:srgbClr val="00B050"/>
                </a:solidFill>
                <a:latin typeface="Modern Love" panose="04090805081005020601" pitchFamily="82" charset="0"/>
              </a:rPr>
              <a:t>Jude</a:t>
            </a:r>
            <a:endParaRPr lang="it-IT" sz="3200" dirty="0">
              <a:solidFill>
                <a:srgbClr val="00B050"/>
              </a:solidFill>
              <a:latin typeface="Modern Love" panose="04090805081005020601" pitchFamily="82" charset="0"/>
            </a:endParaRPr>
          </a:p>
          <a:p>
            <a:r>
              <a:rPr lang="it-IT" sz="3200" dirty="0">
                <a:solidFill>
                  <a:srgbClr val="00B050"/>
                </a:solidFill>
                <a:latin typeface="Gigi" panose="04040504061007020D02" pitchFamily="82" charset="0"/>
                <a:cs typeface="Cavolini" panose="03000502040302020204" pitchFamily="66" charset="0"/>
              </a:rPr>
              <a:t>«La vita può essere migliorata, come una canzone, se cambia il nostro approccio verso di </a:t>
            </a:r>
            <a:r>
              <a:rPr lang="it-IT" sz="3200" err="1">
                <a:solidFill>
                  <a:srgbClr val="00B050"/>
                </a:solidFill>
                <a:latin typeface="Gigi" panose="04040504061007020D02" pitchFamily="82" charset="0"/>
                <a:cs typeface="Cavolini" panose="03000502040302020204" pitchFamily="66" charset="0"/>
              </a:rPr>
              <a:t>lei</a:t>
            </a:r>
            <a:r>
              <a:rPr lang="it-IT" sz="3200">
                <a:solidFill>
                  <a:srgbClr val="00B050"/>
                </a:solidFill>
                <a:latin typeface="Gigi" panose="04040504061007020D02" pitchFamily="82" charset="0"/>
                <a:cs typeface="Cavolini" panose="03000502040302020204" pitchFamily="66" charset="0"/>
              </a:rPr>
              <a:t>. Non </a:t>
            </a:r>
            <a:r>
              <a:rPr lang="it-IT" sz="3200" dirty="0">
                <a:solidFill>
                  <a:srgbClr val="00B050"/>
                </a:solidFill>
                <a:latin typeface="Gigi" panose="04040504061007020D02" pitchFamily="82" charset="0"/>
                <a:cs typeface="Cavolini" panose="03000502040302020204" pitchFamily="66" charset="0"/>
              </a:rPr>
              <a:t>dobbiamo lasciarci abbattere dai colpi della vita ma combattere per migliorare le cose, anche se siamo delusi, tristi, arrabbiati. Diventare capaci di andare sempre avanti e di fare di ogni giornata un’opportunità!»</a:t>
            </a:r>
          </a:p>
          <a:p>
            <a:endParaRPr lang="it-IT" sz="3200" dirty="0">
              <a:solidFill>
                <a:srgbClr val="00B05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endParaRPr lang="it-IT" sz="3200" dirty="0">
              <a:solidFill>
                <a:srgbClr val="00B050"/>
              </a:solidFill>
              <a:latin typeface="Modern Love" panose="04090805081005020601" pitchFamily="82" charset="0"/>
            </a:endParaRP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62B045C6-8E5E-40A0-BCA0-9A28D725A5D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25414" y="4687410"/>
            <a:ext cx="2769834" cy="1784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27115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43A7227-70CE-477C-9417-99158E451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70207"/>
          </a:xfrm>
        </p:spPr>
        <p:txBody>
          <a:bodyPr>
            <a:normAutofit fontScale="90000"/>
          </a:bodyPr>
          <a:lstStyle/>
          <a:p>
            <a:r>
              <a:rPr lang="it-IT" dirty="0">
                <a:latin typeface="Gigi" panose="04040504061007020D02" pitchFamily="82" charset="0"/>
              </a:rPr>
              <a:t>«Noi bambini delle quinte, non ci accontentiamo neanche dell’orizzonte ,cercheremo sempre l’infinito!»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xmlns="" id="{12C44DE5-7709-48B1-80FA-D9A567174D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23100" y="2279654"/>
            <a:ext cx="714194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73094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302</TotalTime>
  <Words>83</Words>
  <Application>Microsoft Office PowerPoint</Application>
  <PresentationFormat>Personalizzato</PresentationFormat>
  <Paragraphs>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Office Theme</vt:lpstr>
      <vt:lpstr>Diapositiva 1</vt:lpstr>
      <vt:lpstr>Diapositiva 2</vt:lpstr>
      <vt:lpstr>«Noi bambini delle quinte, non ci accontentiamo neanche dell’orizzonte ,cercheremo sempre l’infinito!»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Daniele Poma</dc:creator>
  <cp:lastModifiedBy>LT-06 IC-PASCOLI</cp:lastModifiedBy>
  <cp:revision>5</cp:revision>
  <dcterms:created xsi:type="dcterms:W3CDTF">2021-06-12T21:54:47Z</dcterms:created>
  <dcterms:modified xsi:type="dcterms:W3CDTF">2021-09-29T08:52:16Z</dcterms:modified>
</cp:coreProperties>
</file>